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"/>
  </p:notesMasterIdLst>
  <p:sldIdLst>
    <p:sldId id="2121592040" r:id="rId2"/>
    <p:sldId id="2121592053" r:id="rId3"/>
    <p:sldId id="277" r:id="rId4"/>
    <p:sldId id="2121592050" r:id="rId5"/>
    <p:sldId id="212159205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B8977A-B980-4CDF-AB20-9A9AE561EE5B}" v="9" dt="2024-09-16T12:38:30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zeef Ullah Khan" userId="5975c7de-bde8-4bcd-8b42-163e9da80b34" providerId="ADAL" clId="{EFB8977A-B980-4CDF-AB20-9A9AE561EE5B}"/>
    <pc:docChg chg="custSel addSld delSld modSld">
      <pc:chgData name="Nazeef Ullah Khan" userId="5975c7de-bde8-4bcd-8b42-163e9da80b34" providerId="ADAL" clId="{EFB8977A-B980-4CDF-AB20-9A9AE561EE5B}" dt="2024-09-30T12:46:53.602" v="1208" actId="6549"/>
      <pc:docMkLst>
        <pc:docMk/>
      </pc:docMkLst>
      <pc:sldChg chg="addSp delSp modSp mod">
        <pc:chgData name="Nazeef Ullah Khan" userId="5975c7de-bde8-4bcd-8b42-163e9da80b34" providerId="ADAL" clId="{EFB8977A-B980-4CDF-AB20-9A9AE561EE5B}" dt="2024-09-16T12:18:17.446" v="371" actId="14100"/>
        <pc:sldMkLst>
          <pc:docMk/>
          <pc:sldMk cId="927715944" sldId="277"/>
        </pc:sldMkLst>
        <pc:spChg chg="mod">
          <ac:chgData name="Nazeef Ullah Khan" userId="5975c7de-bde8-4bcd-8b42-163e9da80b34" providerId="ADAL" clId="{EFB8977A-B980-4CDF-AB20-9A9AE561EE5B}" dt="2024-09-16T12:11:29.435" v="203" actId="13926"/>
          <ac:spMkLst>
            <pc:docMk/>
            <pc:sldMk cId="927715944" sldId="277"/>
            <ac:spMk id="4" creationId="{4D72C71D-0D4A-4408-AC14-577787B86DFD}"/>
          </ac:spMkLst>
        </pc:spChg>
        <pc:spChg chg="mod">
          <ac:chgData name="Nazeef Ullah Khan" userId="5975c7de-bde8-4bcd-8b42-163e9da80b34" providerId="ADAL" clId="{EFB8977A-B980-4CDF-AB20-9A9AE561EE5B}" dt="2024-09-16T12:11:47.327" v="207" actId="1076"/>
          <ac:spMkLst>
            <pc:docMk/>
            <pc:sldMk cId="927715944" sldId="277"/>
            <ac:spMk id="5" creationId="{6ED8DABF-D6C9-4F3D-B908-70975CF877C7}"/>
          </ac:spMkLst>
        </pc:spChg>
        <pc:spChg chg="del">
          <ac:chgData name="Nazeef Ullah Khan" userId="5975c7de-bde8-4bcd-8b42-163e9da80b34" providerId="ADAL" clId="{EFB8977A-B980-4CDF-AB20-9A9AE561EE5B}" dt="2024-09-10T19:01:55.965" v="78" actId="478"/>
          <ac:spMkLst>
            <pc:docMk/>
            <pc:sldMk cId="927715944" sldId="277"/>
            <ac:spMk id="10" creationId="{7A226B73-69A8-46A1-2E2A-95E5CA2411D8}"/>
          </ac:spMkLst>
        </pc:spChg>
        <pc:spChg chg="mod">
          <ac:chgData name="Nazeef Ullah Khan" userId="5975c7de-bde8-4bcd-8b42-163e9da80b34" providerId="ADAL" clId="{EFB8977A-B980-4CDF-AB20-9A9AE561EE5B}" dt="2024-09-16T12:13:14.993" v="234" actId="20577"/>
          <ac:spMkLst>
            <pc:docMk/>
            <pc:sldMk cId="927715944" sldId="277"/>
            <ac:spMk id="13" creationId="{2F61C076-C977-4E67-ADAB-086A0AE58597}"/>
          </ac:spMkLst>
        </pc:spChg>
        <pc:spChg chg="mod">
          <ac:chgData name="Nazeef Ullah Khan" userId="5975c7de-bde8-4bcd-8b42-163e9da80b34" providerId="ADAL" clId="{EFB8977A-B980-4CDF-AB20-9A9AE561EE5B}" dt="2024-09-16T12:18:12.760" v="369" actId="14100"/>
          <ac:spMkLst>
            <pc:docMk/>
            <pc:sldMk cId="927715944" sldId="277"/>
            <ac:spMk id="21" creationId="{D3ACE19A-9AD1-9810-D3A1-EF743952F8EF}"/>
          </ac:spMkLst>
        </pc:spChg>
        <pc:spChg chg="mod">
          <ac:chgData name="Nazeef Ullah Khan" userId="5975c7de-bde8-4bcd-8b42-163e9da80b34" providerId="ADAL" clId="{EFB8977A-B980-4CDF-AB20-9A9AE561EE5B}" dt="2024-09-16T12:13:01.338" v="228" actId="1076"/>
          <ac:spMkLst>
            <pc:docMk/>
            <pc:sldMk cId="927715944" sldId="277"/>
            <ac:spMk id="33" creationId="{1020E31D-F6D3-49BD-8B3E-055311137E30}"/>
          </ac:spMkLst>
        </pc:spChg>
        <pc:spChg chg="mod">
          <ac:chgData name="Nazeef Ullah Khan" userId="5975c7de-bde8-4bcd-8b42-163e9da80b34" providerId="ADAL" clId="{EFB8977A-B980-4CDF-AB20-9A9AE561EE5B}" dt="2024-09-16T12:15:42.573" v="297" actId="1076"/>
          <ac:spMkLst>
            <pc:docMk/>
            <pc:sldMk cId="927715944" sldId="277"/>
            <ac:spMk id="34" creationId="{2E07004F-F3C4-43F7-B90C-322255800A6E}"/>
          </ac:spMkLst>
        </pc:spChg>
        <pc:spChg chg="mod">
          <ac:chgData name="Nazeef Ullah Khan" userId="5975c7de-bde8-4bcd-8b42-163e9da80b34" providerId="ADAL" clId="{EFB8977A-B980-4CDF-AB20-9A9AE561EE5B}" dt="2024-09-16T12:17:44.217" v="359" actId="1076"/>
          <ac:spMkLst>
            <pc:docMk/>
            <pc:sldMk cId="927715944" sldId="277"/>
            <ac:spMk id="47" creationId="{7F07632F-E1E5-4F91-93F8-410AE737F243}"/>
          </ac:spMkLst>
        </pc:spChg>
        <pc:spChg chg="mod">
          <ac:chgData name="Nazeef Ullah Khan" userId="5975c7de-bde8-4bcd-8b42-163e9da80b34" providerId="ADAL" clId="{EFB8977A-B980-4CDF-AB20-9A9AE561EE5B}" dt="2024-09-16T12:16:16.131" v="324" actId="1076"/>
          <ac:spMkLst>
            <pc:docMk/>
            <pc:sldMk cId="927715944" sldId="277"/>
            <ac:spMk id="50" creationId="{715832C3-68EA-44C1-9578-41B1F89DD692}"/>
          </ac:spMkLst>
        </pc:spChg>
        <pc:spChg chg="mod">
          <ac:chgData name="Nazeef Ullah Khan" userId="5975c7de-bde8-4bcd-8b42-163e9da80b34" providerId="ADAL" clId="{EFB8977A-B980-4CDF-AB20-9A9AE561EE5B}" dt="2024-09-16T12:18:10.414" v="368" actId="1076"/>
          <ac:spMkLst>
            <pc:docMk/>
            <pc:sldMk cId="927715944" sldId="277"/>
            <ac:spMk id="63" creationId="{CEEBE378-22E8-3ABC-0AF8-FE94F4CF8244}"/>
          </ac:spMkLst>
        </pc:spChg>
        <pc:spChg chg="mod">
          <ac:chgData name="Nazeef Ullah Khan" userId="5975c7de-bde8-4bcd-8b42-163e9da80b34" providerId="ADAL" clId="{EFB8977A-B980-4CDF-AB20-9A9AE561EE5B}" dt="2024-09-16T12:13:03.996" v="229" actId="1076"/>
          <ac:spMkLst>
            <pc:docMk/>
            <pc:sldMk cId="927715944" sldId="277"/>
            <ac:spMk id="77" creationId="{53173716-5774-44A7-BCB5-21D5D7B71062}"/>
          </ac:spMkLst>
        </pc:spChg>
        <pc:spChg chg="mod">
          <ac:chgData name="Nazeef Ullah Khan" userId="5975c7de-bde8-4bcd-8b42-163e9da80b34" providerId="ADAL" clId="{EFB8977A-B980-4CDF-AB20-9A9AE561EE5B}" dt="2024-09-16T12:14:34.311" v="270" actId="20577"/>
          <ac:spMkLst>
            <pc:docMk/>
            <pc:sldMk cId="927715944" sldId="277"/>
            <ac:spMk id="81" creationId="{CD1556EB-1ED9-4E1D-98F7-74413CCD88A3}"/>
          </ac:spMkLst>
        </pc:spChg>
        <pc:cxnChg chg="add mod">
          <ac:chgData name="Nazeef Ullah Khan" userId="5975c7de-bde8-4bcd-8b42-163e9da80b34" providerId="ADAL" clId="{EFB8977A-B980-4CDF-AB20-9A9AE561EE5B}" dt="2024-09-16T12:12:38.497" v="218" actId="6549"/>
          <ac:cxnSpMkLst>
            <pc:docMk/>
            <pc:sldMk cId="927715944" sldId="277"/>
            <ac:cxnSpMk id="11" creationId="{EAC3270B-5384-10A4-AC98-753A8811BC7A}"/>
          </ac:cxnSpMkLst>
        </pc:cxnChg>
        <pc:cxnChg chg="mod">
          <ac:chgData name="Nazeef Ullah Khan" userId="5975c7de-bde8-4bcd-8b42-163e9da80b34" providerId="ADAL" clId="{EFB8977A-B980-4CDF-AB20-9A9AE561EE5B}" dt="2024-09-16T12:11:37.841" v="205" actId="1076"/>
          <ac:cxnSpMkLst>
            <pc:docMk/>
            <pc:sldMk cId="927715944" sldId="277"/>
            <ac:cxnSpMk id="17" creationId="{006267ED-9F41-4525-B401-EBE83A9FBC57}"/>
          </ac:cxnSpMkLst>
        </pc:cxnChg>
        <pc:cxnChg chg="add mod">
          <ac:chgData name="Nazeef Ullah Khan" userId="5975c7de-bde8-4bcd-8b42-163e9da80b34" providerId="ADAL" clId="{EFB8977A-B980-4CDF-AB20-9A9AE561EE5B}" dt="2024-09-16T12:18:17.446" v="371" actId="14100"/>
          <ac:cxnSpMkLst>
            <pc:docMk/>
            <pc:sldMk cId="927715944" sldId="277"/>
            <ac:cxnSpMk id="18" creationId="{3A74EB1A-597A-4E68-9095-FB9E885190F2}"/>
          </ac:cxnSpMkLst>
        </pc:cxnChg>
        <pc:cxnChg chg="mod">
          <ac:chgData name="Nazeef Ullah Khan" userId="5975c7de-bde8-4bcd-8b42-163e9da80b34" providerId="ADAL" clId="{EFB8977A-B980-4CDF-AB20-9A9AE561EE5B}" dt="2024-09-16T12:11:39.555" v="206" actId="1076"/>
          <ac:cxnSpMkLst>
            <pc:docMk/>
            <pc:sldMk cId="927715944" sldId="277"/>
            <ac:cxnSpMk id="20" creationId="{D3DFD930-4D59-494B-987F-3C66E1FA0487}"/>
          </ac:cxnSpMkLst>
        </pc:cxnChg>
        <pc:cxnChg chg="mod">
          <ac:chgData name="Nazeef Ullah Khan" userId="5975c7de-bde8-4bcd-8b42-163e9da80b34" providerId="ADAL" clId="{EFB8977A-B980-4CDF-AB20-9A9AE561EE5B}" dt="2024-09-16T12:17:46.022" v="360" actId="14100"/>
          <ac:cxnSpMkLst>
            <pc:docMk/>
            <pc:sldMk cId="927715944" sldId="277"/>
            <ac:cxnSpMk id="23" creationId="{ED439B0F-9228-95DF-41CC-8D596C6F45ED}"/>
          </ac:cxnSpMkLst>
        </pc:cxnChg>
        <pc:cxnChg chg="del">
          <ac:chgData name="Nazeef Ullah Khan" userId="5975c7de-bde8-4bcd-8b42-163e9da80b34" providerId="ADAL" clId="{EFB8977A-B980-4CDF-AB20-9A9AE561EE5B}" dt="2024-09-10T19:02:02.211" v="80" actId="478"/>
          <ac:cxnSpMkLst>
            <pc:docMk/>
            <pc:sldMk cId="927715944" sldId="277"/>
            <ac:cxnSpMk id="27" creationId="{BA34D3E5-B9A3-C25B-0B45-8DE9098B7681}"/>
          </ac:cxnSpMkLst>
        </pc:cxnChg>
        <pc:cxnChg chg="del mod">
          <ac:chgData name="Nazeef Ullah Khan" userId="5975c7de-bde8-4bcd-8b42-163e9da80b34" providerId="ADAL" clId="{EFB8977A-B980-4CDF-AB20-9A9AE561EE5B}" dt="2024-09-16T12:15:29.969" v="294" actId="478"/>
          <ac:cxnSpMkLst>
            <pc:docMk/>
            <pc:sldMk cId="927715944" sldId="277"/>
            <ac:cxnSpMk id="67" creationId="{AC79EAA5-1243-4500-25E3-5C2BA3690234}"/>
          </ac:cxnSpMkLst>
        </pc:cxnChg>
        <pc:cxnChg chg="del">
          <ac:chgData name="Nazeef Ullah Khan" userId="5975c7de-bde8-4bcd-8b42-163e9da80b34" providerId="ADAL" clId="{EFB8977A-B980-4CDF-AB20-9A9AE561EE5B}" dt="2024-09-10T19:02:00.010" v="79" actId="478"/>
          <ac:cxnSpMkLst>
            <pc:docMk/>
            <pc:sldMk cId="927715944" sldId="277"/>
            <ac:cxnSpMk id="70" creationId="{5F9D1A2B-6799-4494-92A2-F772F21D3FE7}"/>
          </ac:cxnSpMkLst>
        </pc:cxnChg>
        <pc:cxnChg chg="mod">
          <ac:chgData name="Nazeef Ullah Khan" userId="5975c7de-bde8-4bcd-8b42-163e9da80b34" providerId="ADAL" clId="{EFB8977A-B980-4CDF-AB20-9A9AE561EE5B}" dt="2024-09-16T12:12:58.308" v="227" actId="14100"/>
          <ac:cxnSpMkLst>
            <pc:docMk/>
            <pc:sldMk cId="927715944" sldId="277"/>
            <ac:cxnSpMk id="78" creationId="{08EDA3C9-A71E-4872-AC95-058A2CF96946}"/>
          </ac:cxnSpMkLst>
        </pc:cxnChg>
        <pc:cxnChg chg="mod">
          <ac:chgData name="Nazeef Ullah Khan" userId="5975c7de-bde8-4bcd-8b42-163e9da80b34" providerId="ADAL" clId="{EFB8977A-B980-4CDF-AB20-9A9AE561EE5B}" dt="2024-09-16T12:16:18.234" v="325" actId="1076"/>
          <ac:cxnSpMkLst>
            <pc:docMk/>
            <pc:sldMk cId="927715944" sldId="277"/>
            <ac:cxnSpMk id="82" creationId="{2CB9EB80-E55A-47E0-BD37-917451510FCC}"/>
          </ac:cxnSpMkLst>
        </pc:cxnChg>
      </pc:sldChg>
      <pc:sldChg chg="modSp mod">
        <pc:chgData name="Nazeef Ullah Khan" userId="5975c7de-bde8-4bcd-8b42-163e9da80b34" providerId="ADAL" clId="{EFB8977A-B980-4CDF-AB20-9A9AE561EE5B}" dt="2024-09-30T12:40:45.325" v="930" actId="20577"/>
        <pc:sldMkLst>
          <pc:docMk/>
          <pc:sldMk cId="637750084" sldId="2121592040"/>
        </pc:sldMkLst>
        <pc:spChg chg="mod">
          <ac:chgData name="Nazeef Ullah Khan" userId="5975c7de-bde8-4bcd-8b42-163e9da80b34" providerId="ADAL" clId="{EFB8977A-B980-4CDF-AB20-9A9AE561EE5B}" dt="2024-09-30T12:40:45.325" v="930" actId="20577"/>
          <ac:spMkLst>
            <pc:docMk/>
            <pc:sldMk cId="637750084" sldId="2121592040"/>
            <ac:spMk id="6" creationId="{DCE46AE4-243D-478F-AB1A-819203276BD8}"/>
          </ac:spMkLst>
        </pc:spChg>
        <pc:spChg chg="mod">
          <ac:chgData name="Nazeef Ullah Khan" userId="5975c7de-bde8-4bcd-8b42-163e9da80b34" providerId="ADAL" clId="{EFB8977A-B980-4CDF-AB20-9A9AE561EE5B}" dt="2024-09-16T12:09:38.692" v="190" actId="313"/>
          <ac:spMkLst>
            <pc:docMk/>
            <pc:sldMk cId="637750084" sldId="2121592040"/>
            <ac:spMk id="28" creationId="{967C0D65-8430-30A6-5C48-83B681D24504}"/>
          </ac:spMkLst>
        </pc:spChg>
        <pc:spChg chg="mod">
          <ac:chgData name="Nazeef Ullah Khan" userId="5975c7de-bde8-4bcd-8b42-163e9da80b34" providerId="ADAL" clId="{EFB8977A-B980-4CDF-AB20-9A9AE561EE5B}" dt="2024-09-06T14:53:38.663" v="8" actId="1076"/>
          <ac:spMkLst>
            <pc:docMk/>
            <pc:sldMk cId="637750084" sldId="2121592040"/>
            <ac:spMk id="53" creationId="{1ACA6B7E-7E3E-4B40-9C1A-3789586E9E8D}"/>
          </ac:spMkLst>
        </pc:spChg>
        <pc:spChg chg="mod">
          <ac:chgData name="Nazeef Ullah Khan" userId="5975c7de-bde8-4bcd-8b42-163e9da80b34" providerId="ADAL" clId="{EFB8977A-B980-4CDF-AB20-9A9AE561EE5B}" dt="2024-09-06T14:53:26.587" v="4" actId="1076"/>
          <ac:spMkLst>
            <pc:docMk/>
            <pc:sldMk cId="637750084" sldId="2121592040"/>
            <ac:spMk id="62" creationId="{BFB0218B-3C04-4FD9-B9F0-5E697717D767}"/>
          </ac:spMkLst>
        </pc:spChg>
        <pc:spChg chg="mod">
          <ac:chgData name="Nazeef Ullah Khan" userId="5975c7de-bde8-4bcd-8b42-163e9da80b34" providerId="ADAL" clId="{EFB8977A-B980-4CDF-AB20-9A9AE561EE5B}" dt="2024-09-16T12:09:17.382" v="188" actId="207"/>
          <ac:spMkLst>
            <pc:docMk/>
            <pc:sldMk cId="637750084" sldId="2121592040"/>
            <ac:spMk id="95" creationId="{936E64ED-0214-40C5-B779-353935EE55C6}"/>
          </ac:spMkLst>
        </pc:spChg>
        <pc:spChg chg="mod">
          <ac:chgData name="Nazeef Ullah Khan" userId="5975c7de-bde8-4bcd-8b42-163e9da80b34" providerId="ADAL" clId="{EFB8977A-B980-4CDF-AB20-9A9AE561EE5B}" dt="2024-09-10T19:05:44.447" v="184" actId="1076"/>
          <ac:spMkLst>
            <pc:docMk/>
            <pc:sldMk cId="637750084" sldId="2121592040"/>
            <ac:spMk id="97" creationId="{EAE60A69-F416-44D0-8816-896927CC2C06}"/>
          </ac:spMkLst>
        </pc:spChg>
        <pc:spChg chg="mod">
          <ac:chgData name="Nazeef Ullah Khan" userId="5975c7de-bde8-4bcd-8b42-163e9da80b34" providerId="ADAL" clId="{EFB8977A-B980-4CDF-AB20-9A9AE561EE5B}" dt="2024-09-10T19:00:15.854" v="68" actId="20577"/>
          <ac:spMkLst>
            <pc:docMk/>
            <pc:sldMk cId="637750084" sldId="2121592040"/>
            <ac:spMk id="100" creationId="{67E47909-0C52-48ED-8CB9-412D9E2BF49A}"/>
          </ac:spMkLst>
        </pc:spChg>
        <pc:spChg chg="mod">
          <ac:chgData name="Nazeef Ullah Khan" userId="5975c7de-bde8-4bcd-8b42-163e9da80b34" providerId="ADAL" clId="{EFB8977A-B980-4CDF-AB20-9A9AE561EE5B}" dt="2024-09-06T14:52:52.536" v="2" actId="6549"/>
          <ac:spMkLst>
            <pc:docMk/>
            <pc:sldMk cId="637750084" sldId="2121592040"/>
            <ac:spMk id="103" creationId="{E46B1E60-88B7-487B-AE6A-C9D39CF96B64}"/>
          </ac:spMkLst>
        </pc:spChg>
        <pc:spChg chg="mod">
          <ac:chgData name="Nazeef Ullah Khan" userId="5975c7de-bde8-4bcd-8b42-163e9da80b34" providerId="ADAL" clId="{EFB8977A-B980-4CDF-AB20-9A9AE561EE5B}" dt="2024-09-06T14:53:30.393" v="5" actId="1076"/>
          <ac:spMkLst>
            <pc:docMk/>
            <pc:sldMk cId="637750084" sldId="2121592040"/>
            <ac:spMk id="120" creationId="{DE90C3C4-2AED-4AF9-AE67-755F6EB9544B}"/>
          </ac:spMkLst>
        </pc:spChg>
        <pc:cxnChg chg="mod">
          <ac:chgData name="Nazeef Ullah Khan" userId="5975c7de-bde8-4bcd-8b42-163e9da80b34" providerId="ADAL" clId="{EFB8977A-B980-4CDF-AB20-9A9AE561EE5B}" dt="2024-09-10T19:05:50.551" v="186" actId="14100"/>
          <ac:cxnSpMkLst>
            <pc:docMk/>
            <pc:sldMk cId="637750084" sldId="2121592040"/>
            <ac:cxnSpMk id="37" creationId="{BA5AA8CC-40E0-57AD-85A9-072551A9FE4D}"/>
          </ac:cxnSpMkLst>
        </pc:cxnChg>
        <pc:cxnChg chg="mod">
          <ac:chgData name="Nazeef Ullah Khan" userId="5975c7de-bde8-4bcd-8b42-163e9da80b34" providerId="ADAL" clId="{EFB8977A-B980-4CDF-AB20-9A9AE561EE5B}" dt="2024-09-06T14:52:43.095" v="1" actId="6549"/>
          <ac:cxnSpMkLst>
            <pc:docMk/>
            <pc:sldMk cId="637750084" sldId="2121592040"/>
            <ac:cxnSpMk id="63" creationId="{434BF31E-9748-4199-A51A-057D3E768F90}"/>
          </ac:cxnSpMkLst>
        </pc:cxnChg>
        <pc:cxnChg chg="mod">
          <ac:chgData name="Nazeef Ullah Khan" userId="5975c7de-bde8-4bcd-8b42-163e9da80b34" providerId="ADAL" clId="{EFB8977A-B980-4CDF-AB20-9A9AE561EE5B}" dt="2024-09-10T19:05:46.070" v="185" actId="1076"/>
          <ac:cxnSpMkLst>
            <pc:docMk/>
            <pc:sldMk cId="637750084" sldId="2121592040"/>
            <ac:cxnSpMk id="67" creationId="{15B9F50A-1258-4C9E-92C7-4041766AA424}"/>
          </ac:cxnSpMkLst>
        </pc:cxnChg>
        <pc:cxnChg chg="mod">
          <ac:chgData name="Nazeef Ullah Khan" userId="5975c7de-bde8-4bcd-8b42-163e9da80b34" providerId="ADAL" clId="{EFB8977A-B980-4CDF-AB20-9A9AE561EE5B}" dt="2024-09-10T19:05:53.134" v="187" actId="14100"/>
          <ac:cxnSpMkLst>
            <pc:docMk/>
            <pc:sldMk cId="637750084" sldId="2121592040"/>
            <ac:cxnSpMk id="73" creationId="{8011ABC4-979F-4B98-B23C-4DE482CA68A3}"/>
          </ac:cxnSpMkLst>
        </pc:cxnChg>
        <pc:cxnChg chg="mod">
          <ac:chgData name="Nazeef Ullah Khan" userId="5975c7de-bde8-4bcd-8b42-163e9da80b34" providerId="ADAL" clId="{EFB8977A-B980-4CDF-AB20-9A9AE561EE5B}" dt="2024-09-06T14:53:32.721" v="6" actId="1076"/>
          <ac:cxnSpMkLst>
            <pc:docMk/>
            <pc:sldMk cId="637750084" sldId="2121592040"/>
            <ac:cxnSpMk id="79" creationId="{07FBD44A-FC67-4102-ADEE-DBD758E7F173}"/>
          </ac:cxnSpMkLst>
        </pc:cxnChg>
        <pc:cxnChg chg="mod">
          <ac:chgData name="Nazeef Ullah Khan" userId="5975c7de-bde8-4bcd-8b42-163e9da80b34" providerId="ADAL" clId="{EFB8977A-B980-4CDF-AB20-9A9AE561EE5B}" dt="2024-09-06T14:53:34.909" v="7" actId="1076"/>
          <ac:cxnSpMkLst>
            <pc:docMk/>
            <pc:sldMk cId="637750084" sldId="2121592040"/>
            <ac:cxnSpMk id="83" creationId="{8B4EBBC1-F709-446D-8F3C-54080DD0E35D}"/>
          </ac:cxnSpMkLst>
        </pc:cxnChg>
        <pc:cxnChg chg="mod">
          <ac:chgData name="Nazeef Ullah Khan" userId="5975c7de-bde8-4bcd-8b42-163e9da80b34" providerId="ADAL" clId="{EFB8977A-B980-4CDF-AB20-9A9AE561EE5B}" dt="2024-09-10T19:05:44.447" v="184" actId="1076"/>
          <ac:cxnSpMkLst>
            <pc:docMk/>
            <pc:sldMk cId="637750084" sldId="2121592040"/>
            <ac:cxnSpMk id="84" creationId="{9395E060-0C48-422F-9A9E-1B67BBF3E2E6}"/>
          </ac:cxnSpMkLst>
        </pc:cxnChg>
      </pc:sldChg>
      <pc:sldChg chg="addSp modSp mod">
        <pc:chgData name="Nazeef Ullah Khan" userId="5975c7de-bde8-4bcd-8b42-163e9da80b34" providerId="ADAL" clId="{EFB8977A-B980-4CDF-AB20-9A9AE561EE5B}" dt="2024-09-16T12:23:18.695" v="434" actId="14100"/>
        <pc:sldMkLst>
          <pc:docMk/>
          <pc:sldMk cId="2291291412" sldId="2121592050"/>
        </pc:sldMkLst>
        <pc:spChg chg="mod">
          <ac:chgData name="Nazeef Ullah Khan" userId="5975c7de-bde8-4bcd-8b42-163e9da80b34" providerId="ADAL" clId="{EFB8977A-B980-4CDF-AB20-9A9AE561EE5B}" dt="2024-09-16T12:23:18.695" v="434" actId="14100"/>
          <ac:spMkLst>
            <pc:docMk/>
            <pc:sldMk cId="2291291412" sldId="2121592050"/>
            <ac:spMk id="2" creationId="{61B9D72D-BF02-4E59-9047-F552C59FDB64}"/>
          </ac:spMkLst>
        </pc:spChg>
        <pc:spChg chg="mod">
          <ac:chgData name="Nazeef Ullah Khan" userId="5975c7de-bde8-4bcd-8b42-163e9da80b34" providerId="ADAL" clId="{EFB8977A-B980-4CDF-AB20-9A9AE561EE5B}" dt="2024-09-16T12:19:03.477" v="395" actId="20577"/>
          <ac:spMkLst>
            <pc:docMk/>
            <pc:sldMk cId="2291291412" sldId="2121592050"/>
            <ac:spMk id="12" creationId="{943490FF-0902-7DCA-9182-3E1EC8674C69}"/>
          </ac:spMkLst>
        </pc:spChg>
        <pc:cxnChg chg="add mod">
          <ac:chgData name="Nazeef Ullah Khan" userId="5975c7de-bde8-4bcd-8b42-163e9da80b34" providerId="ADAL" clId="{EFB8977A-B980-4CDF-AB20-9A9AE561EE5B}" dt="2024-09-16T12:19:36.135" v="396"/>
          <ac:cxnSpMkLst>
            <pc:docMk/>
            <pc:sldMk cId="2291291412" sldId="2121592050"/>
            <ac:cxnSpMk id="3" creationId="{1A1FFFAE-EC45-AC29-419E-799E5A92B500}"/>
          </ac:cxnSpMkLst>
        </pc:cxnChg>
      </pc:sldChg>
      <pc:sldChg chg="del">
        <pc:chgData name="Nazeef Ullah Khan" userId="5975c7de-bde8-4bcd-8b42-163e9da80b34" providerId="ADAL" clId="{EFB8977A-B980-4CDF-AB20-9A9AE561EE5B}" dt="2024-09-10T19:01:31.481" v="75" actId="47"/>
        <pc:sldMkLst>
          <pc:docMk/>
          <pc:sldMk cId="1504363858" sldId="2121592051"/>
        </pc:sldMkLst>
      </pc:sldChg>
      <pc:sldChg chg="del">
        <pc:chgData name="Nazeef Ullah Khan" userId="5975c7de-bde8-4bcd-8b42-163e9da80b34" providerId="ADAL" clId="{EFB8977A-B980-4CDF-AB20-9A9AE561EE5B}" dt="2024-09-10T19:05:25.060" v="183" actId="47"/>
        <pc:sldMkLst>
          <pc:docMk/>
          <pc:sldMk cId="1859170140" sldId="2121592052"/>
        </pc:sldMkLst>
      </pc:sldChg>
      <pc:sldChg chg="modSp mod">
        <pc:chgData name="Nazeef Ullah Khan" userId="5975c7de-bde8-4bcd-8b42-163e9da80b34" providerId="ADAL" clId="{EFB8977A-B980-4CDF-AB20-9A9AE561EE5B}" dt="2024-09-16T12:11:08.708" v="202" actId="1076"/>
        <pc:sldMkLst>
          <pc:docMk/>
          <pc:sldMk cId="324414329" sldId="2121592053"/>
        </pc:sldMkLst>
        <pc:spChg chg="mod">
          <ac:chgData name="Nazeef Ullah Khan" userId="5975c7de-bde8-4bcd-8b42-163e9da80b34" providerId="ADAL" clId="{EFB8977A-B980-4CDF-AB20-9A9AE561EE5B}" dt="2024-09-16T12:11:08.708" v="202" actId="1076"/>
          <ac:spMkLst>
            <pc:docMk/>
            <pc:sldMk cId="324414329" sldId="2121592053"/>
            <ac:spMk id="28" creationId="{967C0D65-8430-30A6-5C48-83B681D24504}"/>
          </ac:spMkLst>
        </pc:spChg>
        <pc:spChg chg="mod">
          <ac:chgData name="Nazeef Ullah Khan" userId="5975c7de-bde8-4bcd-8b42-163e9da80b34" providerId="ADAL" clId="{EFB8977A-B980-4CDF-AB20-9A9AE561EE5B}" dt="2024-09-10T19:01:18.186" v="74" actId="1076"/>
          <ac:spMkLst>
            <pc:docMk/>
            <pc:sldMk cId="324414329" sldId="2121592053"/>
            <ac:spMk id="33" creationId="{1020E31D-F6D3-49BD-8B3E-055311137E30}"/>
          </ac:spMkLst>
        </pc:spChg>
        <pc:spChg chg="mod">
          <ac:chgData name="Nazeef Ullah Khan" userId="5975c7de-bde8-4bcd-8b42-163e9da80b34" providerId="ADAL" clId="{EFB8977A-B980-4CDF-AB20-9A9AE561EE5B}" dt="2024-09-16T12:10:58.954" v="199" actId="1076"/>
          <ac:spMkLst>
            <pc:docMk/>
            <pc:sldMk cId="324414329" sldId="2121592053"/>
            <ac:spMk id="35" creationId="{285E1333-6C7F-4789-8D64-E1729223D9EA}"/>
          </ac:spMkLst>
        </pc:spChg>
        <pc:spChg chg="mod">
          <ac:chgData name="Nazeef Ullah Khan" userId="5975c7de-bde8-4bcd-8b42-163e9da80b34" providerId="ADAL" clId="{EFB8977A-B980-4CDF-AB20-9A9AE561EE5B}" dt="2024-09-16T12:10:56.219" v="198" actId="1076"/>
          <ac:spMkLst>
            <pc:docMk/>
            <pc:sldMk cId="324414329" sldId="2121592053"/>
            <ac:spMk id="53" creationId="{1ACA6B7E-7E3E-4B40-9C1A-3789586E9E8D}"/>
          </ac:spMkLst>
        </pc:spChg>
        <pc:spChg chg="mod">
          <ac:chgData name="Nazeef Ullah Khan" userId="5975c7de-bde8-4bcd-8b42-163e9da80b34" providerId="ADAL" clId="{EFB8977A-B980-4CDF-AB20-9A9AE561EE5B}" dt="2024-09-10T19:00:31.738" v="69"/>
          <ac:spMkLst>
            <pc:docMk/>
            <pc:sldMk cId="324414329" sldId="2121592053"/>
            <ac:spMk id="95" creationId="{936E64ED-0214-40C5-B779-353935EE55C6}"/>
          </ac:spMkLst>
        </pc:spChg>
        <pc:spChg chg="mod">
          <ac:chgData name="Nazeef Ullah Khan" userId="5975c7de-bde8-4bcd-8b42-163e9da80b34" providerId="ADAL" clId="{EFB8977A-B980-4CDF-AB20-9A9AE561EE5B}" dt="2024-09-10T19:01:11.792" v="72" actId="1076"/>
          <ac:spMkLst>
            <pc:docMk/>
            <pc:sldMk cId="324414329" sldId="2121592053"/>
            <ac:spMk id="100" creationId="{67E47909-0C52-48ED-8CB9-412D9E2BF49A}"/>
          </ac:spMkLst>
        </pc:spChg>
        <pc:cxnChg chg="mod">
          <ac:chgData name="Nazeef Ullah Khan" userId="5975c7de-bde8-4bcd-8b42-163e9da80b34" providerId="ADAL" clId="{EFB8977A-B980-4CDF-AB20-9A9AE561EE5B}" dt="2024-09-16T12:10:54.148" v="197" actId="14100"/>
          <ac:cxnSpMkLst>
            <pc:docMk/>
            <pc:sldMk cId="324414329" sldId="2121592053"/>
            <ac:cxnSpMk id="37" creationId="{BA5AA8CC-40E0-57AD-85A9-072551A9FE4D}"/>
          </ac:cxnSpMkLst>
        </pc:cxnChg>
        <pc:cxnChg chg="mod">
          <ac:chgData name="Nazeef Ullah Khan" userId="5975c7de-bde8-4bcd-8b42-163e9da80b34" providerId="ADAL" clId="{EFB8977A-B980-4CDF-AB20-9A9AE561EE5B}" dt="2024-09-16T12:10:30.902" v="193" actId="14100"/>
          <ac:cxnSpMkLst>
            <pc:docMk/>
            <pc:sldMk cId="324414329" sldId="2121592053"/>
            <ac:cxnSpMk id="73" creationId="{8011ABC4-979F-4B98-B23C-4DE482CA68A3}"/>
          </ac:cxnSpMkLst>
        </pc:cxnChg>
        <pc:cxnChg chg="mod">
          <ac:chgData name="Nazeef Ullah Khan" userId="5975c7de-bde8-4bcd-8b42-163e9da80b34" providerId="ADAL" clId="{EFB8977A-B980-4CDF-AB20-9A9AE561EE5B}" dt="2024-09-16T12:11:02.174" v="200" actId="14100"/>
          <ac:cxnSpMkLst>
            <pc:docMk/>
            <pc:sldMk cId="324414329" sldId="2121592053"/>
            <ac:cxnSpMk id="79" creationId="{07FBD44A-FC67-4102-ADEE-DBD758E7F173}"/>
          </ac:cxnSpMkLst>
        </pc:cxnChg>
        <pc:cxnChg chg="mod">
          <ac:chgData name="Nazeef Ullah Khan" userId="5975c7de-bde8-4bcd-8b42-163e9da80b34" providerId="ADAL" clId="{EFB8977A-B980-4CDF-AB20-9A9AE561EE5B}" dt="2024-09-16T12:11:04.172" v="201" actId="14100"/>
          <ac:cxnSpMkLst>
            <pc:docMk/>
            <pc:sldMk cId="324414329" sldId="2121592053"/>
            <ac:cxnSpMk id="83" creationId="{8B4EBBC1-F709-446D-8F3C-54080DD0E35D}"/>
          </ac:cxnSpMkLst>
        </pc:cxnChg>
      </pc:sldChg>
      <pc:sldChg chg="modSp add del mod">
        <pc:chgData name="Nazeef Ullah Khan" userId="5975c7de-bde8-4bcd-8b42-163e9da80b34" providerId="ADAL" clId="{EFB8977A-B980-4CDF-AB20-9A9AE561EE5B}" dt="2024-09-16T12:23:01.454" v="433" actId="47"/>
        <pc:sldMkLst>
          <pc:docMk/>
          <pc:sldMk cId="1990443896" sldId="2121592054"/>
        </pc:sldMkLst>
        <pc:spChg chg="mod">
          <ac:chgData name="Nazeef Ullah Khan" userId="5975c7de-bde8-4bcd-8b42-163e9da80b34" providerId="ADAL" clId="{EFB8977A-B980-4CDF-AB20-9A9AE561EE5B}" dt="2024-09-16T12:20:16.707" v="431" actId="20577"/>
          <ac:spMkLst>
            <pc:docMk/>
            <pc:sldMk cId="1990443896" sldId="2121592054"/>
            <ac:spMk id="6" creationId="{DCE46AE4-243D-478F-AB1A-819203276BD8}"/>
          </ac:spMkLst>
        </pc:spChg>
      </pc:sldChg>
      <pc:sldChg chg="add del">
        <pc:chgData name="Nazeef Ullah Khan" userId="5975c7de-bde8-4bcd-8b42-163e9da80b34" providerId="ADAL" clId="{EFB8977A-B980-4CDF-AB20-9A9AE561EE5B}" dt="2024-09-16T12:19:49.092" v="398" actId="47"/>
        <pc:sldMkLst>
          <pc:docMk/>
          <pc:sldMk cId="3000722965" sldId="2121592054"/>
        </pc:sldMkLst>
      </pc:sldChg>
      <pc:sldChg chg="addSp delSp modSp add mod setBg">
        <pc:chgData name="Nazeef Ullah Khan" userId="5975c7de-bde8-4bcd-8b42-163e9da80b34" providerId="ADAL" clId="{EFB8977A-B980-4CDF-AB20-9A9AE561EE5B}" dt="2024-09-30T12:46:53.602" v="1208" actId="6549"/>
        <pc:sldMkLst>
          <pc:docMk/>
          <pc:sldMk cId="2126681400" sldId="2121592055"/>
        </pc:sldMkLst>
        <pc:spChg chg="del">
          <ac:chgData name="Nazeef Ullah Khan" userId="5975c7de-bde8-4bcd-8b42-163e9da80b34" providerId="ADAL" clId="{EFB8977A-B980-4CDF-AB20-9A9AE561EE5B}" dt="2024-09-16T12:38:43.538" v="911" actId="478"/>
          <ac:spMkLst>
            <pc:docMk/>
            <pc:sldMk cId="2126681400" sldId="2121592055"/>
            <ac:spMk id="16" creationId="{61E230F2-75F3-C2CD-C7DF-E235D081464A}"/>
          </ac:spMkLst>
        </pc:spChg>
        <pc:spChg chg="mod">
          <ac:chgData name="Nazeef Ullah Khan" userId="5975c7de-bde8-4bcd-8b42-163e9da80b34" providerId="ADAL" clId="{EFB8977A-B980-4CDF-AB20-9A9AE561EE5B}" dt="2024-09-30T12:46:53.602" v="1208" actId="6549"/>
          <ac:spMkLst>
            <pc:docMk/>
            <pc:sldMk cId="2126681400" sldId="2121592055"/>
            <ac:spMk id="28" creationId="{967C0D65-8430-30A6-5C48-83B681D24504}"/>
          </ac:spMkLst>
        </pc:spChg>
        <pc:spChg chg="mod">
          <ac:chgData name="Nazeef Ullah Khan" userId="5975c7de-bde8-4bcd-8b42-163e9da80b34" providerId="ADAL" clId="{EFB8977A-B980-4CDF-AB20-9A9AE561EE5B}" dt="2024-09-16T12:35:17.786" v="722" actId="1076"/>
          <ac:spMkLst>
            <pc:docMk/>
            <pc:sldMk cId="2126681400" sldId="2121592055"/>
            <ac:spMk id="40" creationId="{6BC388EB-FDD5-BF50-DF83-0DBC6D1EF1CC}"/>
          </ac:spMkLst>
        </pc:spChg>
        <pc:spChg chg="mod">
          <ac:chgData name="Nazeef Ullah Khan" userId="5975c7de-bde8-4bcd-8b42-163e9da80b34" providerId="ADAL" clId="{EFB8977A-B980-4CDF-AB20-9A9AE561EE5B}" dt="2024-09-16T12:34:27.464" v="671" actId="1076"/>
          <ac:spMkLst>
            <pc:docMk/>
            <pc:sldMk cId="2126681400" sldId="2121592055"/>
            <ac:spMk id="41" creationId="{16A26B26-80EF-A4D6-A95E-381EB1BC82C5}"/>
          </ac:spMkLst>
        </pc:spChg>
        <pc:spChg chg="mod">
          <ac:chgData name="Nazeef Ullah Khan" userId="5975c7de-bde8-4bcd-8b42-163e9da80b34" providerId="ADAL" clId="{EFB8977A-B980-4CDF-AB20-9A9AE561EE5B}" dt="2024-09-16T12:37:46.751" v="904" actId="207"/>
          <ac:spMkLst>
            <pc:docMk/>
            <pc:sldMk cId="2126681400" sldId="2121592055"/>
            <ac:spMk id="53" creationId="{1ACA6B7E-7E3E-4B40-9C1A-3789586E9E8D}"/>
          </ac:spMkLst>
        </pc:spChg>
        <pc:spChg chg="mod">
          <ac:chgData name="Nazeef Ullah Khan" userId="5975c7de-bde8-4bcd-8b42-163e9da80b34" providerId="ADAL" clId="{EFB8977A-B980-4CDF-AB20-9A9AE561EE5B}" dt="2024-09-16T12:37:52.325" v="905" actId="207"/>
          <ac:spMkLst>
            <pc:docMk/>
            <pc:sldMk cId="2126681400" sldId="2121592055"/>
            <ac:spMk id="62" creationId="{BFB0218B-3C04-4FD9-B9F0-5E697717D767}"/>
          </ac:spMkLst>
        </pc:spChg>
        <pc:spChg chg="mod">
          <ac:chgData name="Nazeef Ullah Khan" userId="5975c7de-bde8-4bcd-8b42-163e9da80b34" providerId="ADAL" clId="{EFB8977A-B980-4CDF-AB20-9A9AE561EE5B}" dt="2024-09-16T12:36:28.878" v="810" actId="1076"/>
          <ac:spMkLst>
            <pc:docMk/>
            <pc:sldMk cId="2126681400" sldId="2121592055"/>
            <ac:spMk id="85" creationId="{8C414E05-D5F3-4A5E-A718-3DEDE79AE45A}"/>
          </ac:spMkLst>
        </pc:spChg>
        <pc:spChg chg="mod">
          <ac:chgData name="Nazeef Ullah Khan" userId="5975c7de-bde8-4bcd-8b42-163e9da80b34" providerId="ADAL" clId="{EFB8977A-B980-4CDF-AB20-9A9AE561EE5B}" dt="2024-09-16T12:38:34.925" v="910" actId="1076"/>
          <ac:spMkLst>
            <pc:docMk/>
            <pc:sldMk cId="2126681400" sldId="2121592055"/>
            <ac:spMk id="95" creationId="{936E64ED-0214-40C5-B779-353935EE55C6}"/>
          </ac:spMkLst>
        </pc:spChg>
        <pc:spChg chg="mod">
          <ac:chgData name="Nazeef Ullah Khan" userId="5975c7de-bde8-4bcd-8b42-163e9da80b34" providerId="ADAL" clId="{EFB8977A-B980-4CDF-AB20-9A9AE561EE5B}" dt="2024-09-30T12:46:00.128" v="1176" actId="20577"/>
          <ac:spMkLst>
            <pc:docMk/>
            <pc:sldMk cId="2126681400" sldId="2121592055"/>
            <ac:spMk id="103" creationId="{E46B1E60-88B7-487B-AE6A-C9D39CF96B64}"/>
          </ac:spMkLst>
        </pc:spChg>
        <pc:grpChg chg="add mod">
          <ac:chgData name="Nazeef Ullah Khan" userId="5975c7de-bde8-4bcd-8b42-163e9da80b34" providerId="ADAL" clId="{EFB8977A-B980-4CDF-AB20-9A9AE561EE5B}" dt="2024-09-16T12:38:30.138" v="909" actId="164"/>
          <ac:grpSpMkLst>
            <pc:docMk/>
            <pc:sldMk cId="2126681400" sldId="2121592055"/>
            <ac:grpSpMk id="7" creationId="{D074D962-9CD5-0FB8-6EDA-62E7979DFF3A}"/>
          </ac:grpSpMkLst>
        </pc:grpChg>
        <pc:cxnChg chg="mod">
          <ac:chgData name="Nazeef Ullah Khan" userId="5975c7de-bde8-4bcd-8b42-163e9da80b34" providerId="ADAL" clId="{EFB8977A-B980-4CDF-AB20-9A9AE561EE5B}" dt="2024-09-16T12:38:30.138" v="909" actId="164"/>
          <ac:cxnSpMkLst>
            <pc:docMk/>
            <pc:sldMk cId="2126681400" sldId="2121592055"/>
            <ac:cxnSpMk id="19" creationId="{BFCC4BF9-4008-BFD3-AFB9-A0E46760A756}"/>
          </ac:cxnSpMkLst>
        </pc:cxnChg>
        <pc:cxnChg chg="mod">
          <ac:chgData name="Nazeef Ullah Khan" userId="5975c7de-bde8-4bcd-8b42-163e9da80b34" providerId="ADAL" clId="{EFB8977A-B980-4CDF-AB20-9A9AE561EE5B}" dt="2024-09-16T12:34:23.038" v="670" actId="1076"/>
          <ac:cxnSpMkLst>
            <pc:docMk/>
            <pc:sldMk cId="2126681400" sldId="2121592055"/>
            <ac:cxnSpMk id="37" creationId="{BA5AA8CC-40E0-57AD-85A9-072551A9FE4D}"/>
          </ac:cxnSpMkLst>
        </pc:cxnChg>
        <pc:cxnChg chg="mod">
          <ac:chgData name="Nazeef Ullah Khan" userId="5975c7de-bde8-4bcd-8b42-163e9da80b34" providerId="ADAL" clId="{EFB8977A-B980-4CDF-AB20-9A9AE561EE5B}" dt="2024-09-16T12:30:04.678" v="551" actId="1076"/>
          <ac:cxnSpMkLst>
            <pc:docMk/>
            <pc:sldMk cId="2126681400" sldId="2121592055"/>
            <ac:cxnSpMk id="63" creationId="{434BF31E-9748-4199-A51A-057D3E768F90}"/>
          </ac:cxnSpMkLst>
        </pc:cxnChg>
        <pc:cxnChg chg="mod">
          <ac:chgData name="Nazeef Ullah Khan" userId="5975c7de-bde8-4bcd-8b42-163e9da80b34" providerId="ADAL" clId="{EFB8977A-B980-4CDF-AB20-9A9AE561EE5B}" dt="2024-09-16T12:37:05.839" v="873" actId="14100"/>
          <ac:cxnSpMkLst>
            <pc:docMk/>
            <pc:sldMk cId="2126681400" sldId="2121592055"/>
            <ac:cxnSpMk id="79" creationId="{07FBD44A-FC67-4102-ADEE-DBD758E7F173}"/>
          </ac:cxnSpMkLst>
        </pc:cxnChg>
        <pc:cxnChg chg="mod">
          <ac:chgData name="Nazeef Ullah Khan" userId="5975c7de-bde8-4bcd-8b42-163e9da80b34" providerId="ADAL" clId="{EFB8977A-B980-4CDF-AB20-9A9AE561EE5B}" dt="2024-09-16T12:38:30.138" v="909" actId="164"/>
          <ac:cxnSpMkLst>
            <pc:docMk/>
            <pc:sldMk cId="2126681400" sldId="2121592055"/>
            <ac:cxnSpMk id="83" creationId="{8B4EBBC1-F709-446D-8F3C-54080DD0E35D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041D6-0B1F-4F43-9607-C30AB1DE107F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FF686-5F0B-46A5-9E24-AAF06AD191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003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0DCCE-3DBC-47B9-9D3B-94BDF1FD4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2DC83-6CB1-485B-BEA2-590E89CCC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84886-B66D-4886-9512-4FDC00A6D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703CF-5277-4A6C-B728-B7B5B298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28910-ECDF-44D6-A113-905B9B47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91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3B3C-DC86-4CD7-AC29-C768665D8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CFB187-8FAC-4B38-A501-53E460F2C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15F2B-8506-4871-BADD-76DD754D6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335AB-1EB7-494F-A9BF-BE0356721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40EC1-D564-4363-8B64-01EE7397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99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EE8D56-E855-4FD3-8E1A-364F389D67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CC935-4703-426E-A75F-5D546B86F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E4A1C-EBCB-41BB-9043-20B2B4AC4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5B75A-B47A-4BB1-802A-D47B1BCB6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DA4D5-01E8-42E3-9469-4966B53DC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23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F3A2F-C083-4999-B55F-9B6AFBEE0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2B1DC-F46F-4569-959C-B72443DA8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4A5C1-D227-45BC-B8E5-5649D00F7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FC595-C802-456B-9285-4B4D2890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26A49-194F-4B93-AF00-54B3E4EA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49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94577-8728-499C-AC6D-1932788A0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8A8B8-8772-4760-80BE-3D4895946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0DE1B-A39A-472F-9634-1C81CBD4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87BE3-B9AD-48D7-8454-34014FB79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2D688-6FA4-46DA-A9CC-63EC82EC9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07843-C80B-4A9F-B9E1-68A845B53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4EACA-5DD0-4367-8B5E-49EA2C752E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E74A7-7462-4968-A0F5-9C40A3937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08C6A4-B999-47C7-9131-5A9787D6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7BABA-8B0E-4C7E-91B8-C004F1116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CF6B8-3353-401C-9686-282D6AE2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2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F3385-560F-4B16-B387-099863F55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C83C1-76D2-4B0C-B9C1-041326A98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D952D-7596-4F51-8458-715D82996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2C1002-158B-4C82-9F0D-FDE0218D5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AD43B2-BF72-4556-8AF7-30369F686A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B0BA10-A8C4-48B1-B2EE-6CA5ABD18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5D5BC6-037D-487A-8F9E-F47955C48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5F4B-6E3D-43CC-BB6E-C17CB8B7A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04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FA359-E235-41D3-8569-27DD38FB5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AF5ED8-8247-494C-99F9-C45F4113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9B4BA-25BB-4687-BAF7-7AFEAB6EE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7BB7D-2F07-45A2-9CBA-76C8D9A92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0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498009-4F6C-4DE2-B7FA-D4A409CD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349273-FB2C-411A-ACCF-B62A165E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A3099-EFB4-4EF7-9BA6-ED6DE062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70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849-7923-491D-AECD-699A66CE3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EB96E-AE21-4DD6-A5E0-32265BB1D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1B456-60A4-4266-98B6-30BD8EDE4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94CA0-227F-4685-85DF-005921123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E5C96-3DEA-4E2D-805B-77A79E38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949C4-83E9-46B9-80EA-787F44345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99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73F18-3CAF-4CB4-8786-DBC3FFAEB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750BD-04E2-4702-B712-46D3EE74C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7862B-5E9C-4E3F-90C3-0450C4707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55DD2-6D64-4672-BD1F-1F5BD55C8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D546B-C01F-49CF-BA60-C7BA3F304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DBF4A-111C-49FD-A861-0C013D8D5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2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44CE3F-2898-443C-B311-1D15182E8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28160-4697-449A-9F97-BCEE37A5A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93F20-B9EB-4E0F-A864-CBC88B4EF7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86752-1455-4AC6-9EA5-E1644AC5CA87}" type="datetimeFigureOut">
              <a:rPr lang="en-US" smtClean="0"/>
              <a:t>9/30/2024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854A0-E21A-4CE5-8033-AEDDA15B5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6FF131-23BE-46EB-A7F5-7E4F1BBE68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8C63-82A6-4CE5-8A95-3EEFD68CC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6F4A2D-2886-47C4-9E29-3E9226D0794E}"/>
              </a:ext>
            </a:extLst>
          </p:cNvPr>
          <p:cNvSpPr txBox="1"/>
          <p:nvPr/>
        </p:nvSpPr>
        <p:spPr>
          <a:xfrm rot="16200000">
            <a:off x="-937025" y="5391647"/>
            <a:ext cx="2446904" cy="3788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E98F170-74D6-42CB-A981-3C14E3A0F9B6}"/>
              </a:ext>
            </a:extLst>
          </p:cNvPr>
          <p:cNvSpPr/>
          <p:nvPr/>
        </p:nvSpPr>
        <p:spPr>
          <a:xfrm>
            <a:off x="512363" y="812575"/>
            <a:ext cx="262675" cy="2093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14CCF14-886E-48B2-BA64-2062E37CC122}"/>
              </a:ext>
            </a:extLst>
          </p:cNvPr>
          <p:cNvSpPr/>
          <p:nvPr/>
        </p:nvSpPr>
        <p:spPr>
          <a:xfrm>
            <a:off x="5910797" y="536862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D07CF64-88C8-4E2B-9882-38C6449D1480}"/>
              </a:ext>
            </a:extLst>
          </p:cNvPr>
          <p:cNvSpPr/>
          <p:nvPr/>
        </p:nvSpPr>
        <p:spPr>
          <a:xfrm>
            <a:off x="5792164" y="4034444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020E31D-F6D3-49BD-8B3E-055311137E30}"/>
              </a:ext>
            </a:extLst>
          </p:cNvPr>
          <p:cNvSpPr/>
          <p:nvPr/>
        </p:nvSpPr>
        <p:spPr>
          <a:xfrm>
            <a:off x="7983259" y="2216140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85E1333-6C7F-4789-8D64-E1729223D9EA}"/>
              </a:ext>
            </a:extLst>
          </p:cNvPr>
          <p:cNvSpPr/>
          <p:nvPr/>
        </p:nvSpPr>
        <p:spPr>
          <a:xfrm>
            <a:off x="8474757" y="3764082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E46AE4-243D-478F-AB1A-81920327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30347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sz="2400" b="1" dirty="0">
                <a:latin typeface="+mn-lt"/>
                <a:cs typeface="Arial" panose="020B0604020202020204" pitchFamily="34" charset="0"/>
              </a:rPr>
              <a:t>Additional checks when </a:t>
            </a:r>
            <a:r>
              <a:rPr lang="en-US" sz="2400" b="1" dirty="0">
                <a:latin typeface="+mn-lt"/>
                <a:cs typeface="Arial" panose="020B0604020202020204" pitchFamily="34" charset="0"/>
              </a:rPr>
              <a:t>full or partial USAID/BHA funding involved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: CSO Partners </a:t>
            </a:r>
            <a:br>
              <a:rPr lang="en-GB" sz="2400" b="1" dirty="0">
                <a:latin typeface="+mn-lt"/>
                <a:cs typeface="Arial" panose="020B0604020202020204" pitchFamily="34" charset="0"/>
              </a:rPr>
            </a:br>
            <a:r>
              <a:rPr lang="en-GB" sz="2400" b="1" dirty="0">
                <a:latin typeface="+mn-lt"/>
                <a:cs typeface="Arial" panose="020B0604020202020204" pitchFamily="34" charset="0"/>
              </a:rPr>
              <a:t>Open/competitive selection </a:t>
            </a:r>
            <a:r>
              <a:rPr lang="en-GB" sz="2700" b="1" dirty="0">
                <a:latin typeface="+mn-lt"/>
                <a:cs typeface="Arial" panose="020B0604020202020204" pitchFamily="34" charset="0"/>
              </a:rPr>
              <a:t>UNPP</a:t>
            </a:r>
            <a:r>
              <a:rPr lang="en-GB" sz="2700" b="1" dirty="0">
                <a:latin typeface="+mn-lt"/>
              </a:rPr>
              <a:t>, ePD, Review, Amendment</a:t>
            </a:r>
            <a:endParaRPr lang="en-US" sz="2700" b="1" dirty="0">
              <a:latin typeface="+mn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CA6B7E-7E3E-4B40-9C1A-3789586E9E8D}"/>
              </a:ext>
            </a:extLst>
          </p:cNvPr>
          <p:cNvSpPr txBox="1"/>
          <p:nvPr/>
        </p:nvSpPr>
        <p:spPr>
          <a:xfrm>
            <a:off x="8807119" y="3979667"/>
            <a:ext cx="2002135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Notify successful CSO to initiate PD development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FB0218B-3C04-4FD9-B9F0-5E697717D767}"/>
              </a:ext>
            </a:extLst>
          </p:cNvPr>
          <p:cNvSpPr txBox="1"/>
          <p:nvPr/>
        </p:nvSpPr>
        <p:spPr>
          <a:xfrm>
            <a:off x="8632679" y="5648388"/>
            <a:ext cx="2965822" cy="738664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latin typeface="Arial"/>
                <a:cs typeface="Arial"/>
              </a:rPr>
              <a:t>Respond to partnership offer/readiness to develop PD </a:t>
            </a:r>
            <a:r>
              <a:rPr lang="en-GB" sz="1400" dirty="0">
                <a:solidFill>
                  <a:srgbClr val="0070C0"/>
                </a:solidFill>
                <a:latin typeface="Arial"/>
                <a:cs typeface="Arial"/>
              </a:rPr>
              <a:t>(Focal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34BF31E-9748-4199-A51A-057D3E768F90}"/>
              </a:ext>
            </a:extLst>
          </p:cNvPr>
          <p:cNvCxnSpPr>
            <a:cxnSpLocks/>
            <a:endCxn id="103" idx="0"/>
          </p:cNvCxnSpPr>
          <p:nvPr/>
        </p:nvCxnSpPr>
        <p:spPr>
          <a:xfrm>
            <a:off x="2064154" y="3285152"/>
            <a:ext cx="18774" cy="2083475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5B9F50A-1258-4C9E-92C7-4041766AA424}"/>
              </a:ext>
            </a:extLst>
          </p:cNvPr>
          <p:cNvCxnSpPr>
            <a:cxnSpLocks/>
          </p:cNvCxnSpPr>
          <p:nvPr/>
        </p:nvCxnSpPr>
        <p:spPr>
          <a:xfrm flipV="1">
            <a:off x="7181896" y="4867359"/>
            <a:ext cx="0" cy="551585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011ABC4-979F-4B98-B23C-4DE482CA68A3}"/>
              </a:ext>
            </a:extLst>
          </p:cNvPr>
          <p:cNvCxnSpPr>
            <a:cxnSpLocks/>
          </p:cNvCxnSpPr>
          <p:nvPr/>
        </p:nvCxnSpPr>
        <p:spPr>
          <a:xfrm>
            <a:off x="9733645" y="1794387"/>
            <a:ext cx="22901" cy="542056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7FBD44A-FC67-4102-ADEE-DBD758E7F173}"/>
              </a:ext>
            </a:extLst>
          </p:cNvPr>
          <p:cNvCxnSpPr>
            <a:cxnSpLocks/>
          </p:cNvCxnSpPr>
          <p:nvPr/>
        </p:nvCxnSpPr>
        <p:spPr>
          <a:xfrm>
            <a:off x="9407899" y="4962590"/>
            <a:ext cx="1" cy="671735"/>
          </a:xfrm>
          <a:prstGeom prst="straightConnector1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936E64ED-0214-40C5-B779-353935EE55C6}"/>
              </a:ext>
            </a:extLst>
          </p:cNvPr>
          <p:cNvSpPr txBox="1"/>
          <p:nvPr/>
        </p:nvSpPr>
        <p:spPr>
          <a:xfrm>
            <a:off x="835635" y="814076"/>
            <a:ext cx="3263616" cy="28931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Post CFEI (Call for Expression of Interest/partnership opportunity) in UNPP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(UNICEF Focal Point)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If USAID/BHA funding is to be used </a:t>
            </a:r>
            <a:r>
              <a:rPr lang="en-GB" sz="1400" b="1" dirty="0">
                <a:solidFill>
                  <a:srgbClr val="FF0000"/>
                </a:solidFill>
                <a:latin typeface="Arial"/>
                <a:cs typeface="Arial"/>
              </a:rPr>
              <a:t>fully/partially, a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dd </a:t>
            </a:r>
            <a:r>
              <a:rPr lang="en-GB" sz="1400" b="1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disclaimer statement, e.g. on the top of the call, “This partnership is subject to signature of an addendum to PCA, (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/>
                <a:cs typeface="Arial"/>
              </a:rPr>
              <a:t>provide link to addendum 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on </a:t>
            </a:r>
            <a:r>
              <a:rPr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restrictions on abortion and involuntarily sterilization and/or voluntary family planning activities”</a:t>
            </a:r>
            <a:endParaRPr lang="en-GB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23DDA3E-A1C4-45B7-83D6-1BFEBA3E920B}"/>
              </a:ext>
            </a:extLst>
          </p:cNvPr>
          <p:cNvSpPr txBox="1"/>
          <p:nvPr/>
        </p:nvSpPr>
        <p:spPr>
          <a:xfrm rot="16200000">
            <a:off x="-1082854" y="5246065"/>
            <a:ext cx="2738070" cy="3788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AE60A69-F416-44D0-8816-896927CC2C06}"/>
              </a:ext>
            </a:extLst>
          </p:cNvPr>
          <p:cNvSpPr txBox="1"/>
          <p:nvPr/>
        </p:nvSpPr>
        <p:spPr>
          <a:xfrm>
            <a:off x="6108027" y="3961491"/>
            <a:ext cx="2169986" cy="954107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Download, PDF  of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eCN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template and  Submit concept note in UNPP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CBD6603F-B78D-4669-BF79-64D2A79B7521}"/>
              </a:ext>
            </a:extLst>
          </p:cNvPr>
          <p:cNvSpPr/>
          <p:nvPr/>
        </p:nvSpPr>
        <p:spPr>
          <a:xfrm>
            <a:off x="546737" y="484117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7E47909-0C52-48ED-8CB9-412D9E2BF49A}"/>
              </a:ext>
            </a:extLst>
          </p:cNvPr>
          <p:cNvSpPr txBox="1"/>
          <p:nvPr/>
        </p:nvSpPr>
        <p:spPr>
          <a:xfrm>
            <a:off x="6928435" y="840280"/>
            <a:ext cx="3719255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Review/ Assess CSO CN in UNPP, verify partners/ UNPP automatically checks all partners </a:t>
            </a:r>
            <a:r>
              <a:rPr lang="en-GB" sz="1400" dirty="0">
                <a:latin typeface="Arial"/>
                <a:cs typeface="Arial"/>
              </a:rPr>
              <a:t>against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UN sanction list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46B1E60-88B7-487B-AE6A-C9D39CF96B64}"/>
              </a:ext>
            </a:extLst>
          </p:cNvPr>
          <p:cNvSpPr txBox="1"/>
          <p:nvPr/>
        </p:nvSpPr>
        <p:spPr>
          <a:xfrm>
            <a:off x="875048" y="5368627"/>
            <a:ext cx="2415760" cy="954107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View partnership opportunities in UNPP CFEI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  <a:endParaRPr lang="en-GB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1391C0D-3A7D-4FDB-BB21-198CF470B040}"/>
              </a:ext>
            </a:extLst>
          </p:cNvPr>
          <p:cNvSpPr txBox="1"/>
          <p:nvPr/>
        </p:nvSpPr>
        <p:spPr>
          <a:xfrm rot="16200000">
            <a:off x="-1261536" y="2135559"/>
            <a:ext cx="3057272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DE90C3C4-2AED-4AF9-AE67-755F6EB9544B}"/>
              </a:ext>
            </a:extLst>
          </p:cNvPr>
          <p:cNvSpPr/>
          <p:nvPr/>
        </p:nvSpPr>
        <p:spPr>
          <a:xfrm>
            <a:off x="8348413" y="5588041"/>
            <a:ext cx="294754" cy="29682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84182B2-0695-4CB8-A0D8-7648619B15C2}"/>
              </a:ext>
            </a:extLst>
          </p:cNvPr>
          <p:cNvSpPr txBox="1"/>
          <p:nvPr/>
        </p:nvSpPr>
        <p:spPr>
          <a:xfrm>
            <a:off x="6233984" y="5418944"/>
            <a:ext cx="1881238" cy="1169551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latin typeface="Arial"/>
                <a:cs typeface="Arial"/>
              </a:rPr>
              <a:t>Submit concept note  note (CN)/proposal using </a:t>
            </a:r>
            <a:r>
              <a:rPr lang="en-GB" sz="1400" dirty="0" err="1">
                <a:latin typeface="Arial"/>
                <a:cs typeface="Arial"/>
              </a:rPr>
              <a:t>eCN</a:t>
            </a:r>
            <a:r>
              <a:rPr lang="en-GB" sz="1400" dirty="0">
                <a:latin typeface="Arial"/>
                <a:cs typeface="Arial"/>
              </a:rPr>
              <a:t> template in UNPP </a:t>
            </a:r>
            <a:r>
              <a:rPr lang="en-GB" sz="1400" dirty="0">
                <a:solidFill>
                  <a:srgbClr val="0070C0"/>
                </a:solidFill>
                <a:latin typeface="Arial"/>
                <a:cs typeface="Arial"/>
              </a:rPr>
              <a:t>(CSO 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B4EBBC1-F709-446D-8F3C-54080DD0E35D}"/>
              </a:ext>
            </a:extLst>
          </p:cNvPr>
          <p:cNvCxnSpPr>
            <a:cxnSpLocks/>
          </p:cNvCxnSpPr>
          <p:nvPr/>
        </p:nvCxnSpPr>
        <p:spPr>
          <a:xfrm flipV="1">
            <a:off x="10335982" y="4919447"/>
            <a:ext cx="0" cy="700125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9395E060-0C48-422F-9A9E-1B67BBF3E2E6}"/>
              </a:ext>
            </a:extLst>
          </p:cNvPr>
          <p:cNvCxnSpPr>
            <a:cxnSpLocks/>
            <a:stCxn id="97" idx="0"/>
          </p:cNvCxnSpPr>
          <p:nvPr/>
        </p:nvCxnSpPr>
        <p:spPr>
          <a:xfrm flipH="1" flipV="1">
            <a:off x="7182106" y="1981189"/>
            <a:ext cx="10914" cy="1980302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8C414E05-D5F3-4A5E-A718-3DEDE79AE45A}"/>
              </a:ext>
            </a:extLst>
          </p:cNvPr>
          <p:cNvSpPr/>
          <p:nvPr/>
        </p:nvSpPr>
        <p:spPr>
          <a:xfrm>
            <a:off x="6596813" y="1011827"/>
            <a:ext cx="292590" cy="2979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5D8092-71E4-84EF-D30B-9079AD0EDE15}"/>
              </a:ext>
            </a:extLst>
          </p:cNvPr>
          <p:cNvSpPr txBox="1"/>
          <p:nvPr/>
        </p:nvSpPr>
        <p:spPr>
          <a:xfrm>
            <a:off x="4179763" y="2922944"/>
            <a:ext cx="1457163" cy="577081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See 2</a:t>
            </a:r>
            <a:r>
              <a:rPr kumimoji="0" lang="en-GB" sz="105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nd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slide for CSO due diligence process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7C0D65-8430-30A6-5C48-83B681D24504}"/>
              </a:ext>
            </a:extLst>
          </p:cNvPr>
          <p:cNvSpPr txBox="1"/>
          <p:nvPr/>
        </p:nvSpPr>
        <p:spPr>
          <a:xfrm>
            <a:off x="8331569" y="2262978"/>
            <a:ext cx="2965824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Ensure the Partner agrees to sign Addendum to PCA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(Deputy Representative Programme)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A5AA8CC-40E0-57AD-85A9-072551A9FE4D}"/>
              </a:ext>
            </a:extLst>
          </p:cNvPr>
          <p:cNvCxnSpPr>
            <a:cxnSpLocks/>
          </p:cNvCxnSpPr>
          <p:nvPr/>
        </p:nvCxnSpPr>
        <p:spPr>
          <a:xfrm>
            <a:off x="9733645" y="3217085"/>
            <a:ext cx="0" cy="762582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75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B6F4A2D-2886-47C4-9E29-3E9226D0794E}"/>
              </a:ext>
            </a:extLst>
          </p:cNvPr>
          <p:cNvSpPr txBox="1"/>
          <p:nvPr/>
        </p:nvSpPr>
        <p:spPr>
          <a:xfrm rot="16200000">
            <a:off x="-937025" y="5391647"/>
            <a:ext cx="2446904" cy="37883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E98F170-74D6-42CB-A981-3C14E3A0F9B6}"/>
              </a:ext>
            </a:extLst>
          </p:cNvPr>
          <p:cNvSpPr/>
          <p:nvPr/>
        </p:nvSpPr>
        <p:spPr>
          <a:xfrm>
            <a:off x="512363" y="812575"/>
            <a:ext cx="262675" cy="2093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14CCF14-886E-48B2-BA64-2062E37CC122}"/>
              </a:ext>
            </a:extLst>
          </p:cNvPr>
          <p:cNvSpPr/>
          <p:nvPr/>
        </p:nvSpPr>
        <p:spPr>
          <a:xfrm>
            <a:off x="5910797" y="536862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D07CF64-88C8-4E2B-9882-38C6449D1480}"/>
              </a:ext>
            </a:extLst>
          </p:cNvPr>
          <p:cNvSpPr/>
          <p:nvPr/>
        </p:nvSpPr>
        <p:spPr>
          <a:xfrm>
            <a:off x="5792164" y="4034444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020E31D-F6D3-49BD-8B3E-055311137E30}"/>
              </a:ext>
            </a:extLst>
          </p:cNvPr>
          <p:cNvSpPr/>
          <p:nvPr/>
        </p:nvSpPr>
        <p:spPr>
          <a:xfrm>
            <a:off x="8007405" y="2320225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85E1333-6C7F-4789-8D64-E1729223D9EA}"/>
              </a:ext>
            </a:extLst>
          </p:cNvPr>
          <p:cNvSpPr/>
          <p:nvPr/>
        </p:nvSpPr>
        <p:spPr>
          <a:xfrm>
            <a:off x="8496480" y="3487283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E46AE4-243D-478F-AB1A-81920327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30347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Additional checks when </a:t>
            </a:r>
            <a:r>
              <a:rPr lang="en-US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full or partial USAID/BHA funding involved</a:t>
            </a:r>
            <a:r>
              <a:rPr lang="en-GB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: Direct selection/no CN</a:t>
            </a:r>
            <a:br>
              <a:rPr lang="en-GB" sz="2400" b="1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r>
              <a:rPr lang="en-GB" sz="27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UNPP</a:t>
            </a:r>
            <a:r>
              <a:rPr lang="en-GB" sz="2700" b="1" dirty="0">
                <a:solidFill>
                  <a:schemeClr val="bg1"/>
                </a:solidFill>
                <a:latin typeface="+mn-lt"/>
              </a:rPr>
              <a:t>, ePD, Review, Amendment</a:t>
            </a:r>
            <a:endParaRPr lang="en-US" sz="2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CA6B7E-7E3E-4B40-9C1A-3789586E9E8D}"/>
              </a:ext>
            </a:extLst>
          </p:cNvPr>
          <p:cNvSpPr txBox="1"/>
          <p:nvPr/>
        </p:nvSpPr>
        <p:spPr>
          <a:xfrm>
            <a:off x="8788063" y="3601121"/>
            <a:ext cx="2002135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Notify successful CSO to initiate PD development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FB0218B-3C04-4FD9-B9F0-5E697717D767}"/>
              </a:ext>
            </a:extLst>
          </p:cNvPr>
          <p:cNvSpPr txBox="1"/>
          <p:nvPr/>
        </p:nvSpPr>
        <p:spPr>
          <a:xfrm>
            <a:off x="8622134" y="5475892"/>
            <a:ext cx="2965822" cy="738664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latin typeface="Arial"/>
                <a:cs typeface="Arial"/>
              </a:rPr>
              <a:t>Respond to partnership offer/readiness to develop PD </a:t>
            </a:r>
            <a:r>
              <a:rPr lang="en-GB" sz="1400" dirty="0">
                <a:solidFill>
                  <a:srgbClr val="0070C0"/>
                </a:solidFill>
                <a:latin typeface="Arial"/>
                <a:cs typeface="Arial"/>
              </a:rPr>
              <a:t>(Focal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34BF31E-9748-4199-A51A-057D3E768F90}"/>
              </a:ext>
            </a:extLst>
          </p:cNvPr>
          <p:cNvCxnSpPr>
            <a:cxnSpLocks/>
            <a:endCxn id="103" idx="0"/>
          </p:cNvCxnSpPr>
          <p:nvPr/>
        </p:nvCxnSpPr>
        <p:spPr>
          <a:xfrm>
            <a:off x="2064154" y="3285152"/>
            <a:ext cx="18774" cy="2083475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15B9F50A-1258-4C9E-92C7-4041766AA424}"/>
              </a:ext>
            </a:extLst>
          </p:cNvPr>
          <p:cNvCxnSpPr>
            <a:cxnSpLocks/>
          </p:cNvCxnSpPr>
          <p:nvPr/>
        </p:nvCxnSpPr>
        <p:spPr>
          <a:xfrm flipV="1">
            <a:off x="7185517" y="4831082"/>
            <a:ext cx="0" cy="551585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011ABC4-979F-4B98-B23C-4DE482CA68A3}"/>
              </a:ext>
            </a:extLst>
          </p:cNvPr>
          <p:cNvCxnSpPr>
            <a:cxnSpLocks/>
          </p:cNvCxnSpPr>
          <p:nvPr/>
        </p:nvCxnSpPr>
        <p:spPr>
          <a:xfrm>
            <a:off x="9626434" y="1872632"/>
            <a:ext cx="0" cy="447593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7FBD44A-FC67-4102-ADEE-DBD758E7F173}"/>
              </a:ext>
            </a:extLst>
          </p:cNvPr>
          <p:cNvCxnSpPr>
            <a:cxnSpLocks/>
          </p:cNvCxnSpPr>
          <p:nvPr/>
        </p:nvCxnSpPr>
        <p:spPr>
          <a:xfrm>
            <a:off x="9635432" y="4577579"/>
            <a:ext cx="0" cy="895386"/>
          </a:xfrm>
          <a:prstGeom prst="straightConnector1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936E64ED-0214-40C5-B779-353935EE55C6}"/>
              </a:ext>
            </a:extLst>
          </p:cNvPr>
          <p:cNvSpPr txBox="1"/>
          <p:nvPr/>
        </p:nvSpPr>
        <p:spPr>
          <a:xfrm>
            <a:off x="835635" y="814076"/>
            <a:ext cx="3263616" cy="28931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Post CFEI (Call for Expression of Interest/partnership opportunity) in UNPP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(UNICEF Focal Point)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If USAID/BHA funding is to be used </a:t>
            </a:r>
            <a:r>
              <a:rPr lang="en-GB" sz="1400" b="1" dirty="0">
                <a:solidFill>
                  <a:srgbClr val="FF0000"/>
                </a:solidFill>
                <a:latin typeface="Arial"/>
                <a:cs typeface="Arial"/>
              </a:rPr>
              <a:t>fully/partially, a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dd </a:t>
            </a:r>
            <a:r>
              <a:rPr lang="en-GB" sz="1400" b="1" dirty="0">
                <a:solidFill>
                  <a:srgbClr val="FF0000"/>
                </a:solidFill>
                <a:latin typeface="Arial"/>
                <a:cs typeface="Arial"/>
              </a:rPr>
              <a:t>the 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disclaimer statement, e.g. on the top of the call, “This partnership is subject to signature of an addendum to PCA, (provide link to addendum on </a:t>
            </a:r>
            <a:r>
              <a:rPr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restrictions on abortion and involuntarily sterilization and/or voluntary family planning activities”</a:t>
            </a:r>
            <a:endParaRPr lang="en-GB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23DDA3E-A1C4-45B7-83D6-1BFEBA3E920B}"/>
              </a:ext>
            </a:extLst>
          </p:cNvPr>
          <p:cNvSpPr txBox="1"/>
          <p:nvPr/>
        </p:nvSpPr>
        <p:spPr>
          <a:xfrm rot="16200000">
            <a:off x="-1082854" y="5246065"/>
            <a:ext cx="2738070" cy="378831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EAE60A69-F416-44D0-8816-896927CC2C06}"/>
              </a:ext>
            </a:extLst>
          </p:cNvPr>
          <p:cNvSpPr txBox="1"/>
          <p:nvPr/>
        </p:nvSpPr>
        <p:spPr>
          <a:xfrm>
            <a:off x="6100524" y="4034444"/>
            <a:ext cx="2169986" cy="954107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Download, PDF  of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eCN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template and  Submit concept note in UNPP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CBD6603F-B78D-4669-BF79-64D2A79B7521}"/>
              </a:ext>
            </a:extLst>
          </p:cNvPr>
          <p:cNvSpPr/>
          <p:nvPr/>
        </p:nvSpPr>
        <p:spPr>
          <a:xfrm>
            <a:off x="546737" y="484117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7E47909-0C52-48ED-8CB9-412D9E2BF49A}"/>
              </a:ext>
            </a:extLst>
          </p:cNvPr>
          <p:cNvSpPr txBox="1"/>
          <p:nvPr/>
        </p:nvSpPr>
        <p:spPr>
          <a:xfrm>
            <a:off x="7070943" y="894998"/>
            <a:ext cx="3719255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Review/ Assess CSO CN in UNPP, verify partners/ UNPP automatically checks all partners </a:t>
            </a:r>
            <a:r>
              <a:rPr lang="en-GB" sz="1400" dirty="0">
                <a:latin typeface="Arial"/>
                <a:cs typeface="Arial"/>
              </a:rPr>
              <a:t>against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UN sanction list 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46B1E60-88B7-487B-AE6A-C9D39CF96B64}"/>
              </a:ext>
            </a:extLst>
          </p:cNvPr>
          <p:cNvSpPr txBox="1"/>
          <p:nvPr/>
        </p:nvSpPr>
        <p:spPr>
          <a:xfrm>
            <a:off x="875048" y="5368627"/>
            <a:ext cx="2415760" cy="1169551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View partnership opportunities along with the additional vetting and addendum, in UNPP CFEI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</a:t>
            </a:r>
            <a:endParaRPr lang="en-GB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1391C0D-3A7D-4FDB-BB21-198CF470B040}"/>
              </a:ext>
            </a:extLst>
          </p:cNvPr>
          <p:cNvSpPr txBox="1"/>
          <p:nvPr/>
        </p:nvSpPr>
        <p:spPr>
          <a:xfrm rot="16200000">
            <a:off x="-1261536" y="2135559"/>
            <a:ext cx="3057272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DE90C3C4-2AED-4AF9-AE67-755F6EB9544B}"/>
              </a:ext>
            </a:extLst>
          </p:cNvPr>
          <p:cNvSpPr/>
          <p:nvPr/>
        </p:nvSpPr>
        <p:spPr>
          <a:xfrm>
            <a:off x="8302159" y="5431328"/>
            <a:ext cx="294754" cy="29682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84182B2-0695-4CB8-A0D8-7648619B15C2}"/>
              </a:ext>
            </a:extLst>
          </p:cNvPr>
          <p:cNvSpPr txBox="1"/>
          <p:nvPr/>
        </p:nvSpPr>
        <p:spPr>
          <a:xfrm>
            <a:off x="6233984" y="5418944"/>
            <a:ext cx="1881238" cy="1169551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latin typeface="Arial"/>
                <a:cs typeface="Arial"/>
              </a:rPr>
              <a:t>Submit concept note  note (CN)/proposal using </a:t>
            </a:r>
            <a:r>
              <a:rPr lang="en-GB" sz="1400" dirty="0" err="1">
                <a:latin typeface="Arial"/>
                <a:cs typeface="Arial"/>
              </a:rPr>
              <a:t>eCN</a:t>
            </a:r>
            <a:r>
              <a:rPr lang="en-GB" sz="1400" dirty="0">
                <a:latin typeface="Arial"/>
                <a:cs typeface="Arial"/>
              </a:rPr>
              <a:t> template in UNPP </a:t>
            </a:r>
            <a:r>
              <a:rPr lang="en-GB" sz="1400" dirty="0">
                <a:solidFill>
                  <a:srgbClr val="0070C0"/>
                </a:solidFill>
                <a:latin typeface="Arial"/>
                <a:cs typeface="Arial"/>
              </a:rPr>
              <a:t>(CSO Focal Point)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8B4EBBC1-F709-446D-8F3C-54080DD0E35D}"/>
              </a:ext>
            </a:extLst>
          </p:cNvPr>
          <p:cNvCxnSpPr>
            <a:cxnSpLocks/>
          </p:cNvCxnSpPr>
          <p:nvPr/>
        </p:nvCxnSpPr>
        <p:spPr>
          <a:xfrm flipV="1">
            <a:off x="10303614" y="4577579"/>
            <a:ext cx="0" cy="935333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9395E060-0C48-422F-9A9E-1B67BBF3E2E6}"/>
              </a:ext>
            </a:extLst>
          </p:cNvPr>
          <p:cNvCxnSpPr>
            <a:cxnSpLocks/>
            <a:stCxn id="97" idx="0"/>
          </p:cNvCxnSpPr>
          <p:nvPr/>
        </p:nvCxnSpPr>
        <p:spPr>
          <a:xfrm flipH="1" flipV="1">
            <a:off x="7174603" y="2054142"/>
            <a:ext cx="10914" cy="1980302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84">
            <a:extLst>
              <a:ext uri="{FF2B5EF4-FFF2-40B4-BE49-F238E27FC236}">
                <a16:creationId xmlns:a16="http://schemas.microsoft.com/office/drawing/2014/main" id="{8C414E05-D5F3-4A5E-A718-3DEDE79AE45A}"/>
              </a:ext>
            </a:extLst>
          </p:cNvPr>
          <p:cNvSpPr/>
          <p:nvPr/>
        </p:nvSpPr>
        <p:spPr>
          <a:xfrm>
            <a:off x="6596813" y="1011827"/>
            <a:ext cx="292590" cy="2979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prstClr val="white"/>
                </a:solidFill>
                <a:latin typeface="Calibri" panose="020F0502020204030204"/>
              </a:rPr>
              <a:t>5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5D8092-71E4-84EF-D30B-9079AD0EDE15}"/>
              </a:ext>
            </a:extLst>
          </p:cNvPr>
          <p:cNvSpPr txBox="1"/>
          <p:nvPr/>
        </p:nvSpPr>
        <p:spPr>
          <a:xfrm>
            <a:off x="4179763" y="2922944"/>
            <a:ext cx="1457163" cy="577081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See 2</a:t>
            </a:r>
            <a:r>
              <a:rPr kumimoji="0" lang="en-GB" sz="105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nd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slide for CSO due diligence process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7C0D65-8430-30A6-5C48-83B681D24504}"/>
              </a:ext>
            </a:extLst>
          </p:cNvPr>
          <p:cNvSpPr txBox="1"/>
          <p:nvPr/>
        </p:nvSpPr>
        <p:spPr>
          <a:xfrm>
            <a:off x="8306218" y="2300078"/>
            <a:ext cx="2965824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Ensure the Partner agrees to sign Addendum to PCA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(Deputy Representative Programme)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A5AA8CC-40E0-57AD-85A9-072551A9FE4D}"/>
              </a:ext>
            </a:extLst>
          </p:cNvPr>
          <p:cNvCxnSpPr>
            <a:cxnSpLocks/>
          </p:cNvCxnSpPr>
          <p:nvPr/>
        </p:nvCxnSpPr>
        <p:spPr>
          <a:xfrm>
            <a:off x="9626434" y="3285152"/>
            <a:ext cx="8997" cy="356264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1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72C71D-0D4A-4408-AC14-577787B86DFD}"/>
              </a:ext>
            </a:extLst>
          </p:cNvPr>
          <p:cNvSpPr txBox="1"/>
          <p:nvPr/>
        </p:nvSpPr>
        <p:spPr>
          <a:xfrm>
            <a:off x="791630" y="864617"/>
            <a:ext cx="3233130" cy="52322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</a:rPr>
              <a:t>Decide on CSOs to engage with, based on technical assessment</a:t>
            </a:r>
            <a:endParaRPr lang="en-GB" sz="14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D8DABF-D6C9-4F3D-B908-70975CF877C7}"/>
              </a:ext>
            </a:extLst>
          </p:cNvPr>
          <p:cNvSpPr txBox="1"/>
          <p:nvPr/>
        </p:nvSpPr>
        <p:spPr>
          <a:xfrm>
            <a:off x="876636" y="2957305"/>
            <a:ext cx="2741497" cy="1446550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Generate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ePD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in </a:t>
            </a:r>
            <a:r>
              <a:rPr kumimoji="0" lang="en-GB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eTools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and send to partner with guidance on completion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33B43-FE8B-422D-A235-F670D8A6615D}"/>
              </a:ext>
            </a:extLst>
          </p:cNvPr>
          <p:cNvSpPr txBox="1"/>
          <p:nvPr/>
        </p:nvSpPr>
        <p:spPr>
          <a:xfrm rot="16200000">
            <a:off x="-1525965" y="2511205"/>
            <a:ext cx="3626439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6F4A2D-2886-47C4-9E29-3E9226D0794E}"/>
              </a:ext>
            </a:extLst>
          </p:cNvPr>
          <p:cNvSpPr txBox="1"/>
          <p:nvPr/>
        </p:nvSpPr>
        <p:spPr>
          <a:xfrm rot="16200000">
            <a:off x="-590632" y="5738042"/>
            <a:ext cx="1763613" cy="3693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CSO Partner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CD4782-6EAC-41AC-A3DC-63F454710B41}"/>
              </a:ext>
            </a:extLst>
          </p:cNvPr>
          <p:cNvSpPr txBox="1"/>
          <p:nvPr/>
        </p:nvSpPr>
        <p:spPr>
          <a:xfrm>
            <a:off x="787163" y="5101763"/>
            <a:ext cx="2741497" cy="1446550"/>
          </a:xfrm>
          <a:prstGeom prst="rect">
            <a:avLst/>
          </a:prstGeom>
          <a:solidFill>
            <a:srgbClr val="00B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Populate PD, including narrative, results framework and budget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61C076-C977-4E67-ADAB-086A0AE58597}"/>
              </a:ext>
            </a:extLst>
          </p:cNvPr>
          <p:cNvSpPr txBox="1"/>
          <p:nvPr/>
        </p:nvSpPr>
        <p:spPr>
          <a:xfrm>
            <a:off x="6738105" y="847081"/>
            <a:ext cx="3266976" cy="1200329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Conduct internal review and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</a:rPr>
              <a:t>PRC Chair confirm that CSO agree to sign Addendum to PCA </a:t>
            </a:r>
            <a:endParaRPr lang="en-GB" sz="14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06267ED-9F41-4525-B401-EBE83A9FBC57}"/>
              </a:ext>
            </a:extLst>
          </p:cNvPr>
          <p:cNvCxnSpPr>
            <a:cxnSpLocks/>
          </p:cNvCxnSpPr>
          <p:nvPr/>
        </p:nvCxnSpPr>
        <p:spPr>
          <a:xfrm>
            <a:off x="2205263" y="1387837"/>
            <a:ext cx="0" cy="154071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3DFD930-4D59-494B-987F-3C66E1FA0487}"/>
              </a:ext>
            </a:extLst>
          </p:cNvPr>
          <p:cNvCxnSpPr>
            <a:cxnSpLocks/>
          </p:cNvCxnSpPr>
          <p:nvPr/>
        </p:nvCxnSpPr>
        <p:spPr>
          <a:xfrm>
            <a:off x="2205263" y="4541563"/>
            <a:ext cx="0" cy="58193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53173716-5774-44A7-BCB5-21D5D7B71062}"/>
              </a:ext>
            </a:extLst>
          </p:cNvPr>
          <p:cNvSpPr txBox="1"/>
          <p:nvPr/>
        </p:nvSpPr>
        <p:spPr>
          <a:xfrm>
            <a:off x="7432281" y="3753594"/>
            <a:ext cx="2171768" cy="2800767"/>
          </a:xfrm>
          <a:prstGeom prst="rect">
            <a:avLst/>
          </a:prstGeom>
          <a:gradFill>
            <a:gsLst>
              <a:gs pos="0">
                <a:srgbClr val="00B050">
                  <a:alpha val="50000"/>
                </a:srgbClr>
              </a:gs>
              <a:gs pos="100000">
                <a:srgbClr val="00B0F0">
                  <a:alpha val="50000"/>
                </a:srgb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Finalize draft PD - ready for clearance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dirty="0">
                <a:solidFill>
                  <a:prstClr val="black"/>
                </a:solidFill>
                <a:cs typeface="Arial" panose="020B0604020202020204" pitchFamily="34" charset="0"/>
              </a:rPr>
              <a:t>(ensuring also additional vetting and conditionally with sub-partners) 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08EDA3C9-A71E-4872-AC95-058A2CF96946}"/>
              </a:ext>
            </a:extLst>
          </p:cNvPr>
          <p:cNvCxnSpPr>
            <a:cxnSpLocks/>
            <a:endCxn id="13" idx="2"/>
          </p:cNvCxnSpPr>
          <p:nvPr/>
        </p:nvCxnSpPr>
        <p:spPr>
          <a:xfrm flipV="1">
            <a:off x="8371593" y="2047410"/>
            <a:ext cx="0" cy="166700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CD1556EB-1ED9-4E1D-98F7-74413CCD88A3}"/>
              </a:ext>
            </a:extLst>
          </p:cNvPr>
          <p:cNvSpPr txBox="1"/>
          <p:nvPr/>
        </p:nvSpPr>
        <p:spPr>
          <a:xfrm>
            <a:off x="10485100" y="4717222"/>
            <a:ext cx="1622983" cy="2123658"/>
          </a:xfrm>
          <a:prstGeom prst="rect">
            <a:avLst/>
          </a:prstGeom>
          <a:gradFill>
            <a:gsLst>
              <a:gs pos="0">
                <a:srgbClr val="00B050">
                  <a:alpha val="50000"/>
                </a:srgbClr>
              </a:gs>
              <a:gs pos="100000">
                <a:srgbClr val="00B0F0">
                  <a:alpha val="50000"/>
                </a:srgbClr>
              </a:gs>
            </a:gsLst>
            <a:lin ang="162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Sign PD,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Sign Addendum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dirty="0">
                <a:solidFill>
                  <a:prstClr val="black"/>
                </a:solidFill>
                <a:cs typeface="Arial" panose="020B0604020202020204" pitchFamily="34" charset="0"/>
              </a:rPr>
              <a:t>Sign PCA (for new CSO)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82" name="Connector: Elbow 81">
            <a:extLst>
              <a:ext uri="{FF2B5EF4-FFF2-40B4-BE49-F238E27FC236}">
                <a16:creationId xmlns:a16="http://schemas.microsoft.com/office/drawing/2014/main" id="{2CB9EB80-E55A-47E0-BD37-917451510FCC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39330" y="3434423"/>
            <a:ext cx="3369205" cy="583213"/>
          </a:xfrm>
          <a:prstGeom prst="bentConnector3">
            <a:avLst>
              <a:gd name="adj1" fmla="val 99957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9E98F170-74D6-42CB-A981-3C14E3A0F9B6}"/>
              </a:ext>
            </a:extLst>
          </p:cNvPr>
          <p:cNvSpPr/>
          <p:nvPr/>
        </p:nvSpPr>
        <p:spPr>
          <a:xfrm>
            <a:off x="506261" y="895728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C33073A-45BD-49C5-83F6-BAE035E49AB1}"/>
              </a:ext>
            </a:extLst>
          </p:cNvPr>
          <p:cNvSpPr/>
          <p:nvPr/>
        </p:nvSpPr>
        <p:spPr>
          <a:xfrm>
            <a:off x="492409" y="3021358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14CCF14-886E-48B2-BA64-2062E37CC122}"/>
              </a:ext>
            </a:extLst>
          </p:cNvPr>
          <p:cNvSpPr/>
          <p:nvPr/>
        </p:nvSpPr>
        <p:spPr>
          <a:xfrm>
            <a:off x="506261" y="5014139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020E31D-F6D3-49BD-8B3E-055311137E30}"/>
              </a:ext>
            </a:extLst>
          </p:cNvPr>
          <p:cNvSpPr/>
          <p:nvPr/>
        </p:nvSpPr>
        <p:spPr>
          <a:xfrm>
            <a:off x="7116606" y="384530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E07004F-F3C4-43F7-B90C-322255800A6E}"/>
              </a:ext>
            </a:extLst>
          </p:cNvPr>
          <p:cNvSpPr/>
          <p:nvPr/>
        </p:nvSpPr>
        <p:spPr>
          <a:xfrm>
            <a:off x="10190346" y="4541563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6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285E1333-6C7F-4789-8D64-E1729223D9EA}"/>
              </a:ext>
            </a:extLst>
          </p:cNvPr>
          <p:cNvSpPr/>
          <p:nvPr/>
        </p:nvSpPr>
        <p:spPr>
          <a:xfrm>
            <a:off x="6446866" y="829767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07632F-E1E5-4F91-93F8-410AE737F243}"/>
              </a:ext>
            </a:extLst>
          </p:cNvPr>
          <p:cNvSpPr txBox="1"/>
          <p:nvPr/>
        </p:nvSpPr>
        <p:spPr>
          <a:xfrm>
            <a:off x="10367691" y="2240805"/>
            <a:ext cx="1807709" cy="2123658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Upload into </a:t>
            </a:r>
            <a:r>
              <a:rPr lang="en-GB" sz="2200" dirty="0">
                <a:solidFill>
                  <a:prstClr val="black"/>
                </a:solidFill>
                <a:cs typeface="Arial" panose="020B0604020202020204" pitchFamily="34" charset="0"/>
              </a:rPr>
              <a:t>eTools, Addendum and PD upload together 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15832C3-68EA-44C1-9578-41B1F89DD692}"/>
              </a:ext>
            </a:extLst>
          </p:cNvPr>
          <p:cNvSpPr/>
          <p:nvPr/>
        </p:nvSpPr>
        <p:spPr>
          <a:xfrm>
            <a:off x="10053664" y="2236269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7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E46AE4-243D-478F-AB1A-81920327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30347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 development workflow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ACE19A-9AD1-9810-D3A1-EF743952F8EF}"/>
              </a:ext>
            </a:extLst>
          </p:cNvPr>
          <p:cNvSpPr txBox="1"/>
          <p:nvPr/>
        </p:nvSpPr>
        <p:spPr>
          <a:xfrm>
            <a:off x="10406156" y="774834"/>
            <a:ext cx="1726188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u="sng" dirty="0">
                <a:cs typeface="Arial" panose="020B0604020202020204" pitchFamily="34" charset="0"/>
              </a:rPr>
              <a:t>BAP</a:t>
            </a:r>
            <a:r>
              <a:rPr kumimoji="0" lang="en-GB" sz="1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: 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Budget Owner checks all funding sources and donor conditions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D439B0F-9228-95DF-41CC-8D596C6F45ED}"/>
              </a:ext>
            </a:extLst>
          </p:cNvPr>
          <p:cNvCxnSpPr>
            <a:cxnSpLocks/>
          </p:cNvCxnSpPr>
          <p:nvPr/>
        </p:nvCxnSpPr>
        <p:spPr>
          <a:xfrm flipH="1" flipV="1">
            <a:off x="11281911" y="4403855"/>
            <a:ext cx="14679" cy="31336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CEEBE378-22E8-3ABC-0AF8-FE94F4CF8244}"/>
              </a:ext>
            </a:extLst>
          </p:cNvPr>
          <p:cNvSpPr/>
          <p:nvPr/>
        </p:nvSpPr>
        <p:spPr>
          <a:xfrm>
            <a:off x="10111402" y="754411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8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AC3270B-5384-10A4-AC98-753A8811BC7A}"/>
              </a:ext>
            </a:extLst>
          </p:cNvPr>
          <p:cNvCxnSpPr>
            <a:cxnSpLocks/>
            <a:stCxn id="9" idx="3"/>
            <a:endCxn id="13" idx="1"/>
          </p:cNvCxnSpPr>
          <p:nvPr/>
        </p:nvCxnSpPr>
        <p:spPr>
          <a:xfrm flipV="1">
            <a:off x="3528660" y="1447246"/>
            <a:ext cx="3209445" cy="4377792"/>
          </a:xfrm>
          <a:prstGeom prst="bentConnector3">
            <a:avLst>
              <a:gd name="adj1" fmla="val 50000"/>
            </a:avLst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A74EB1A-597A-4E68-9095-FB9E885190F2}"/>
              </a:ext>
            </a:extLst>
          </p:cNvPr>
          <p:cNvCxnSpPr>
            <a:cxnSpLocks/>
          </p:cNvCxnSpPr>
          <p:nvPr/>
        </p:nvCxnSpPr>
        <p:spPr>
          <a:xfrm flipV="1">
            <a:off x="11323706" y="1804524"/>
            <a:ext cx="0" cy="43174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71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9D72D-BF02-4E59-9047-F552C59FD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06236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case of PD Amendment , and internal reviews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81DA9E6-5E59-4FD6-8193-2DD68BBC54B6}"/>
              </a:ext>
            </a:extLst>
          </p:cNvPr>
          <p:cNvGrpSpPr/>
          <p:nvPr/>
        </p:nvGrpSpPr>
        <p:grpSpPr>
          <a:xfrm>
            <a:off x="497840" y="1602359"/>
            <a:ext cx="11642995" cy="3092341"/>
            <a:chOff x="965200" y="2767741"/>
            <a:chExt cx="10461970" cy="2135144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1E784323-0E07-4396-B56B-85A35102925B}"/>
                </a:ext>
              </a:extLst>
            </p:cNvPr>
            <p:cNvSpPr/>
            <p:nvPr/>
          </p:nvSpPr>
          <p:spPr>
            <a:xfrm>
              <a:off x="965200" y="2776208"/>
              <a:ext cx="2736849" cy="1041400"/>
            </a:xfrm>
            <a:prstGeom prst="roundRect">
              <a:avLst>
                <a:gd name="adj" fmla="val 10163"/>
              </a:avLst>
            </a:prstGeom>
            <a:noFill/>
            <a:ln w="57150">
              <a:solidFill>
                <a:srgbClr val="00AE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PRC Review</a:t>
              </a:r>
              <a:r>
                <a:rPr lang="en-US" sz="1467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9BB9D04D-719F-40D7-8F21-82F41743CC47}"/>
                </a:ext>
              </a:extLst>
            </p:cNvPr>
            <p:cNvSpPr/>
            <p:nvPr/>
          </p:nvSpPr>
          <p:spPr>
            <a:xfrm>
              <a:off x="4727576" y="2776208"/>
              <a:ext cx="2736849" cy="1041400"/>
            </a:xfrm>
            <a:prstGeom prst="roundRect">
              <a:avLst>
                <a:gd name="adj" fmla="val 10163"/>
              </a:avLst>
            </a:prstGeom>
            <a:noFill/>
            <a:ln w="57150">
              <a:solidFill>
                <a:srgbClr val="00AE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0960" tIns="30480" rIns="60960" bIns="30480" rtlCol="0" anchor="ctr"/>
            <a:lstStyle/>
            <a:p>
              <a:pPr algn="ctr"/>
              <a:r>
                <a:rPr lang="en-US" sz="2000" b="1" dirty="0">
                  <a:solidFill>
                    <a:srgbClr val="000000"/>
                  </a:solidFill>
                  <a:latin typeface="Arial"/>
                  <a:ea typeface="Arial" panose="020B0604020202020204" pitchFamily="34" charset="0"/>
                  <a:cs typeface="Arial"/>
                </a:rPr>
                <a:t>Non-PRC Review</a:t>
              </a:r>
              <a:r>
                <a:rPr lang="en-US" sz="1467" b="1" dirty="0">
                  <a:solidFill>
                    <a:srgbClr val="000000"/>
                  </a:solidFill>
                  <a:latin typeface="Arial"/>
                  <a:ea typeface="Arial" panose="020B0604020202020204" pitchFamily="34" charset="0"/>
                  <a:cs typeface="Arial"/>
                </a:rPr>
                <a:t>	</a:t>
              </a:r>
              <a:endParaRPr lang="en-US" sz="1467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BAB516C5-4130-4550-BFCF-D0DABD94CE38}"/>
                </a:ext>
              </a:extLst>
            </p:cNvPr>
            <p:cNvSpPr/>
            <p:nvPr/>
          </p:nvSpPr>
          <p:spPr>
            <a:xfrm>
              <a:off x="8458200" y="2767741"/>
              <a:ext cx="2736850" cy="1041400"/>
            </a:xfrm>
            <a:prstGeom prst="roundRect">
              <a:avLst>
                <a:gd name="adj" fmla="val 10163"/>
              </a:avLst>
            </a:prstGeom>
            <a:noFill/>
            <a:ln w="57150">
              <a:solidFill>
                <a:srgbClr val="00AE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000000"/>
                  </a:solidFill>
                  <a:latin typeface="Arial" panose="020B0604020202020204" pitchFamily="34" charset="0"/>
                  <a:ea typeface="Arial" panose="020B0604020202020204" pitchFamily="34" charset="0"/>
                </a:rPr>
                <a:t>No Review</a:t>
              </a:r>
              <a:endPara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88B8EC5-8A88-4AAF-ABD2-8C710245E9BE}"/>
                </a:ext>
              </a:extLst>
            </p:cNvPr>
            <p:cNvSpPr txBox="1"/>
            <p:nvPr/>
          </p:nvSpPr>
          <p:spPr>
            <a:xfrm>
              <a:off x="965200" y="3978475"/>
              <a:ext cx="3175318" cy="92441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marL="285750" marR="0" indent="-28575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Budget &gt;=20%</a:t>
              </a:r>
              <a:endParaRPr lang="en-U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Changes to planned results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Funds available during development and amendment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EE96A7F-0505-4A4F-8990-EBE51ABF6000}"/>
                </a:ext>
              </a:extLst>
            </p:cNvPr>
            <p:cNvSpPr txBox="1"/>
            <p:nvPr/>
          </p:nvSpPr>
          <p:spPr>
            <a:xfrm>
              <a:off x="8437543" y="3881694"/>
              <a:ext cx="2989627" cy="102003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GB" dirty="0">
                  <a:latin typeface="Arial" panose="020B0604020202020204" pitchFamily="34" charset="0"/>
                </a:rPr>
                <a:t>Review type only available during amendment of; </a:t>
              </a:r>
              <a:endParaRPr lang="en-US" dirty="0">
                <a:latin typeface="Arial" panose="020B0604020202020204" pitchFamily="34" charset="0"/>
              </a:endParaRPr>
            </a:p>
            <a:p>
              <a:pPr marL="285750" marR="0" indent="-285750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GB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Administrative error (correction)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No cost extension 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17D453-DD03-49F4-B856-19384754B4B3}"/>
                </a:ext>
              </a:extLst>
            </p:cNvPr>
            <p:cNvSpPr txBox="1"/>
            <p:nvPr/>
          </p:nvSpPr>
          <p:spPr>
            <a:xfrm>
              <a:off x="4727575" y="3978475"/>
              <a:ext cx="3122911" cy="873276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marL="285750" indent="-285750">
                <a:lnSpc>
                  <a:spcPct val="114000"/>
                </a:lnSpc>
                <a:buFont typeface="Arial" panose="020B0604020202020204" pitchFamily="34" charset="0"/>
                <a:buChar char="•"/>
              </a:pPr>
              <a:r>
                <a:rPr lang="en-GB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Budget &lt;=20% </a:t>
              </a:r>
            </a:p>
            <a:p>
              <a:pPr marL="285750" indent="-285750">
                <a:lnSpc>
                  <a:spcPct val="114000"/>
                </a:lnSpc>
                <a:buFont typeface="Arial" panose="020B0604020202020204" pitchFamily="34" charset="0"/>
                <a:buChar char="•"/>
              </a:pPr>
              <a:r>
                <a:rPr lang="en-GB" dirty="0">
                  <a:latin typeface="Arial" panose="020B0604020202020204" pitchFamily="34" charset="0"/>
                </a:rPr>
                <a:t>Funds available during PD development and amendment</a:t>
              </a:r>
              <a:endParaRPr lang="en-US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lnSpc>
                  <a:spcPct val="114000"/>
                </a:lnSpc>
                <a:buFont typeface="Arial" panose="020B0604020202020204" pitchFamily="34" charset="0"/>
                <a:buChar char="•"/>
              </a:pP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43490FF-0902-7DCA-9182-3E1EC8674C69}"/>
              </a:ext>
            </a:extLst>
          </p:cNvPr>
          <p:cNvSpPr txBox="1"/>
          <p:nvPr/>
        </p:nvSpPr>
        <p:spPr>
          <a:xfrm>
            <a:off x="497841" y="5210958"/>
            <a:ext cx="7232906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During review process (Review Committee PRC or Non-PRC) the Deputy Representative confirms that there is no additional funding or change in the funding source from USAID. If USAID funding is involved, </a:t>
            </a:r>
            <a:r>
              <a:rPr lang="en-US" sz="1800" b="1" dirty="0">
                <a:solidFill>
                  <a:srgbClr val="FF0000"/>
                </a:solidFill>
                <a:highlight>
                  <a:srgbClr val="00FF00"/>
                </a:highlight>
              </a:rPr>
              <a:t>ensure Addendum to PCA is signed</a:t>
            </a:r>
            <a:endParaRPr lang="en-GB" dirty="0">
              <a:highlight>
                <a:srgbClr val="00FF00"/>
              </a:highlight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9C66DC-BEDA-9C13-BD19-F75D838E25A7}"/>
              </a:ext>
            </a:extLst>
          </p:cNvPr>
          <p:cNvSpPr txBox="1"/>
          <p:nvPr/>
        </p:nvSpPr>
        <p:spPr>
          <a:xfrm>
            <a:off x="7971763" y="5214459"/>
            <a:ext cx="4169072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</a:rPr>
              <a:t>The budget owner verifies the funding sources and ensures that, if USAID funding is involved, all necessary</a:t>
            </a:r>
            <a:r>
              <a:rPr lang="en-US" b="1" dirty="0">
                <a:solidFill>
                  <a:srgbClr val="FF0000"/>
                </a:solidFill>
              </a:rPr>
              <a:t>/donor conditionalities </a:t>
            </a:r>
            <a:r>
              <a:rPr lang="en-US" sz="1800" b="1" dirty="0">
                <a:solidFill>
                  <a:srgbClr val="FF0000"/>
                </a:solidFill>
                <a:highlight>
                  <a:srgbClr val="00FF00"/>
                </a:highlight>
              </a:rPr>
              <a:t>are in place</a:t>
            </a:r>
            <a:r>
              <a:rPr lang="en-US" sz="1800" b="1" dirty="0">
                <a:solidFill>
                  <a:srgbClr val="FF0000"/>
                </a:solidFill>
              </a:rPr>
              <a:t>.</a:t>
            </a:r>
            <a:endParaRPr lang="en-GB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29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E98F170-74D6-42CB-A981-3C14E3A0F9B6}"/>
              </a:ext>
            </a:extLst>
          </p:cNvPr>
          <p:cNvSpPr/>
          <p:nvPr/>
        </p:nvSpPr>
        <p:spPr>
          <a:xfrm>
            <a:off x="572960" y="791589"/>
            <a:ext cx="262675" cy="265697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CE46AE4-243D-478F-AB1A-819203276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30347"/>
          </a:xfrm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GB" sz="2400" b="1" dirty="0">
                <a:latin typeface="+mn-lt"/>
                <a:cs typeface="Arial"/>
              </a:rPr>
              <a:t>Additional conditionalities  when </a:t>
            </a:r>
            <a:r>
              <a:rPr lang="en-US" sz="2400" b="1" dirty="0">
                <a:latin typeface="+mn-lt"/>
                <a:cs typeface="Arial"/>
              </a:rPr>
              <a:t>full or partial USAID/BHA funding involved</a:t>
            </a:r>
            <a:r>
              <a:rPr lang="en-GB" sz="2400" b="1" dirty="0">
                <a:latin typeface="+mn-lt"/>
                <a:cs typeface="Arial"/>
              </a:rPr>
              <a:t>: Government Partners</a:t>
            </a:r>
            <a:endParaRPr lang="en-US" sz="2700" b="1" dirty="0">
              <a:latin typeface="+mn-lt"/>
              <a:cs typeface="Arial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ACA6B7E-7E3E-4B40-9C1A-3789586E9E8D}"/>
              </a:ext>
            </a:extLst>
          </p:cNvPr>
          <p:cNvSpPr txBox="1"/>
          <p:nvPr/>
        </p:nvSpPr>
        <p:spPr>
          <a:xfrm>
            <a:off x="7317768" y="3082369"/>
            <a:ext cx="2905999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Approve FACE form in ezHACT and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LoE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is signed/uploaded by both parties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(Budget Owner)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FB0218B-3C04-4FD9-B9F0-5E697717D767}"/>
              </a:ext>
            </a:extLst>
          </p:cNvPr>
          <p:cNvSpPr txBox="1"/>
          <p:nvPr/>
        </p:nvSpPr>
        <p:spPr>
          <a:xfrm>
            <a:off x="7381360" y="4960547"/>
            <a:ext cx="3009637" cy="307777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rial"/>
                <a:cs typeface="Arial"/>
              </a:rPr>
              <a:t>Funds Transfer </a:t>
            </a:r>
            <a:endParaRPr lang="en-GB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34BF31E-9748-4199-A51A-057D3E768F90}"/>
              </a:ext>
            </a:extLst>
          </p:cNvPr>
          <p:cNvCxnSpPr>
            <a:cxnSpLocks/>
          </p:cNvCxnSpPr>
          <p:nvPr/>
        </p:nvCxnSpPr>
        <p:spPr>
          <a:xfrm>
            <a:off x="2624902" y="3823200"/>
            <a:ext cx="11828" cy="1108023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7FBD44A-FC67-4102-ADEE-DBD758E7F173}"/>
              </a:ext>
            </a:extLst>
          </p:cNvPr>
          <p:cNvCxnSpPr>
            <a:cxnSpLocks/>
          </p:cNvCxnSpPr>
          <p:nvPr/>
        </p:nvCxnSpPr>
        <p:spPr>
          <a:xfrm>
            <a:off x="8646874" y="4076559"/>
            <a:ext cx="0" cy="854664"/>
          </a:xfrm>
          <a:prstGeom prst="straightConnector1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936E64ED-0214-40C5-B779-353935EE55C6}"/>
              </a:ext>
            </a:extLst>
          </p:cNvPr>
          <p:cNvSpPr txBox="1"/>
          <p:nvPr/>
        </p:nvSpPr>
        <p:spPr>
          <a:xfrm>
            <a:off x="914979" y="894316"/>
            <a:ext cx="3637129" cy="28931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UNICEF determines that achieving a particular programme result requires partnership with a specific Government Entity and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reaches out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If USAID/BHA funding is to be used </a:t>
            </a:r>
            <a:r>
              <a:rPr lang="en-GB" sz="1400" b="1" dirty="0">
                <a:latin typeface="Arial"/>
                <a:cs typeface="Arial"/>
              </a:rPr>
              <a:t>fully/partially, share the </a:t>
            </a:r>
            <a:r>
              <a:rPr lang="en-GB" sz="1400" b="1" dirty="0" err="1">
                <a:latin typeface="Arial"/>
                <a:cs typeface="Arial"/>
              </a:rPr>
              <a:t>LoE</a:t>
            </a:r>
            <a:r>
              <a:rPr lang="en-GB" sz="1400" b="1" dirty="0">
                <a:latin typeface="Arial"/>
                <a:cs typeface="Arial"/>
              </a:rPr>
              <a:t> with Govt. entity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“This partnership is subject to additional donor signature of </a:t>
            </a:r>
            <a:r>
              <a:rPr lang="en-GB" sz="1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LoE</a:t>
            </a:r>
            <a:r>
              <a:rPr lang="en-GB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, (provide link to LOE on </a:t>
            </a:r>
            <a:r>
              <a:rPr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restrictions on abortion and involuntarily sterilization and/or voluntary family planning activities”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(UNICEF Focal Point)</a:t>
            </a:r>
            <a:endParaRPr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23DDA3E-A1C4-45B7-83D6-1BFEBA3E920B}"/>
              </a:ext>
            </a:extLst>
          </p:cNvPr>
          <p:cNvSpPr txBox="1"/>
          <p:nvPr/>
        </p:nvSpPr>
        <p:spPr>
          <a:xfrm rot="16200000">
            <a:off x="-866833" y="5250814"/>
            <a:ext cx="2306032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Gov.</a:t>
            </a: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Partner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CBD6603F-B78D-4669-BF79-64D2A79B7521}"/>
              </a:ext>
            </a:extLst>
          </p:cNvPr>
          <p:cNvSpPr/>
          <p:nvPr/>
        </p:nvSpPr>
        <p:spPr>
          <a:xfrm>
            <a:off x="572415" y="5005034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46B1E60-88B7-487B-AE6A-C9D39CF96B64}"/>
              </a:ext>
            </a:extLst>
          </p:cNvPr>
          <p:cNvSpPr txBox="1"/>
          <p:nvPr/>
        </p:nvSpPr>
        <p:spPr>
          <a:xfrm>
            <a:off x="856542" y="5017143"/>
            <a:ext cx="3304715" cy="1600438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latin typeface="Arial"/>
                <a:cs typeface="Arial"/>
              </a:rPr>
              <a:t>Government Entity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agree to move forward 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(Focal point) 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and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signs the </a:t>
            </a:r>
            <a:r>
              <a:rPr kumimoji="0" lang="en-GB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LoE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and </a:t>
            </a:r>
            <a:r>
              <a:rPr kumimoji="0" lang="en-GB" sz="140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attach with Workplan 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at National or Provincial/State level </a:t>
            </a:r>
            <a:r>
              <a:rPr lang="en-GB" sz="1400" dirty="0">
                <a:latin typeface="Arial"/>
                <a:cs typeface="Arial"/>
              </a:rPr>
              <a:t>Or sign the </a:t>
            </a:r>
            <a:r>
              <a:rPr lang="en-GB" sz="1400" dirty="0" err="1">
                <a:latin typeface="Arial"/>
                <a:cs typeface="Arial"/>
              </a:rPr>
              <a:t>LoE</a:t>
            </a:r>
            <a:r>
              <a:rPr lang="en-GB" sz="1400" dirty="0">
                <a:latin typeface="Arial"/>
                <a:cs typeface="Arial"/>
              </a:rPr>
              <a:t> and s</a:t>
            </a:r>
            <a:r>
              <a:rPr kumimoji="0" lang="en-GB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ubmit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with FACE Form </a:t>
            </a:r>
            <a:r>
              <a:rPr lang="en-GB" sz="1400" dirty="0">
                <a:latin typeface="Arial"/>
                <a:cs typeface="Arial"/>
              </a:rPr>
              <a:t>if</a:t>
            </a:r>
            <a:r>
              <a:rPr kumimoji="0" lang="en-GB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Govt entity is different than Workplan signatory </a:t>
            </a:r>
            <a:endParaRPr lang="en-GB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1391C0D-3A7D-4FDB-BB21-198CF470B040}"/>
              </a:ext>
            </a:extLst>
          </p:cNvPr>
          <p:cNvSpPr txBox="1"/>
          <p:nvPr/>
        </p:nvSpPr>
        <p:spPr>
          <a:xfrm rot="16200000">
            <a:off x="-1298415" y="2172438"/>
            <a:ext cx="3131030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UNICEF Office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8C414E05-D5F3-4A5E-A718-3DEDE79AE45A}"/>
              </a:ext>
            </a:extLst>
          </p:cNvPr>
          <p:cNvSpPr/>
          <p:nvPr/>
        </p:nvSpPr>
        <p:spPr>
          <a:xfrm>
            <a:off x="7019733" y="4763835"/>
            <a:ext cx="292590" cy="2979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>
                <a:solidFill>
                  <a:prstClr val="white"/>
                </a:solidFill>
                <a:latin typeface="Calibri" panose="020F0502020204030204"/>
              </a:rPr>
              <a:t>5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7C0D65-8430-30A6-5C48-83B681D24504}"/>
              </a:ext>
            </a:extLst>
          </p:cNvPr>
          <p:cNvSpPr txBox="1"/>
          <p:nvPr/>
        </p:nvSpPr>
        <p:spPr>
          <a:xfrm>
            <a:off x="6673811" y="1435628"/>
            <a:ext cx="3542240" cy="954107"/>
          </a:xfrm>
          <a:prstGeom prst="rect">
            <a:avLst/>
          </a:prstGeom>
          <a:solidFill>
            <a:srgbClr val="00B0F0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Ensure signature of </a:t>
            </a:r>
            <a:r>
              <a:rPr kumimoji="0" lang="en-GB" sz="1400" b="1" i="0" u="none" strike="noStrike" kern="1200" cap="none" spc="0" normalizeH="0" baseline="0" noProof="0" dirty="0" err="1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LoE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 </a:t>
            </a:r>
            <a:r>
              <a:rPr lang="en-GB" sz="1400" b="1" dirty="0">
                <a:highlight>
                  <a:srgbClr val="00FF00"/>
                </a:highlight>
                <a:latin typeface="Arial"/>
                <a:cs typeface="Arial"/>
              </a:rPr>
              <a:t>with Workplan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and/or attached in ezHACT with </a:t>
            </a:r>
            <a:r>
              <a:rPr kumimoji="0" lang="en-GB" sz="1400" b="1" i="0" u="none" strike="noStrike" kern="1200" cap="none" spc="0" normalizeH="0" baseline="0" noProof="0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FACE upon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certification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highlight>
                  <a:srgbClr val="00FF00"/>
                </a:highlight>
                <a:uLnTx/>
                <a:uFillTx/>
                <a:latin typeface="Arial"/>
                <a:cs typeface="Arial"/>
              </a:rPr>
              <a:t>Certifying Officer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A5AA8CC-40E0-57AD-85A9-072551A9FE4D}"/>
              </a:ext>
            </a:extLst>
          </p:cNvPr>
          <p:cNvCxnSpPr>
            <a:cxnSpLocks/>
          </p:cNvCxnSpPr>
          <p:nvPr/>
        </p:nvCxnSpPr>
        <p:spPr>
          <a:xfrm>
            <a:off x="8646874" y="2322764"/>
            <a:ext cx="0" cy="714204"/>
          </a:xfrm>
          <a:prstGeom prst="straightConnector1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D074D962-9CD5-0FB8-6EDA-62E7979DFF3A}"/>
              </a:ext>
            </a:extLst>
          </p:cNvPr>
          <p:cNvGrpSpPr/>
          <p:nvPr/>
        </p:nvGrpSpPr>
        <p:grpSpPr>
          <a:xfrm>
            <a:off x="4161257" y="2430486"/>
            <a:ext cx="2686289" cy="2955989"/>
            <a:chOff x="4161257" y="2430486"/>
            <a:chExt cx="2686289" cy="2955989"/>
          </a:xfrm>
        </p:grpSpPr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8B4EBBC1-F709-446D-8F3C-54080DD0E3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7546" y="2430486"/>
              <a:ext cx="0" cy="2955989"/>
            </a:xfrm>
            <a:prstGeom prst="straightConnector1">
              <a:avLst/>
            </a:prstGeom>
            <a:ln w="7620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FCC4BF9-4008-BFD3-AFB9-A0E46760A756}"/>
                </a:ext>
              </a:extLst>
            </p:cNvPr>
            <p:cNvCxnSpPr>
              <a:cxnSpLocks/>
            </p:cNvCxnSpPr>
            <p:nvPr/>
          </p:nvCxnSpPr>
          <p:spPr>
            <a:xfrm>
              <a:off x="4161257" y="5386475"/>
              <a:ext cx="2686289" cy="0"/>
            </a:xfrm>
            <a:prstGeom prst="line">
              <a:avLst/>
            </a:prstGeom>
            <a:ln w="762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Oval 39">
            <a:extLst>
              <a:ext uri="{FF2B5EF4-FFF2-40B4-BE49-F238E27FC236}">
                <a16:creationId xmlns:a16="http://schemas.microsoft.com/office/drawing/2014/main" id="{6BC388EB-FDD5-BF50-DF83-0DBC6D1EF1CC}"/>
              </a:ext>
            </a:extLst>
          </p:cNvPr>
          <p:cNvSpPr/>
          <p:nvPr/>
        </p:nvSpPr>
        <p:spPr>
          <a:xfrm>
            <a:off x="6351435" y="1345542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6A26B26-80EF-A4D6-A95E-381EB1BC82C5}"/>
              </a:ext>
            </a:extLst>
          </p:cNvPr>
          <p:cNvSpPr/>
          <p:nvPr/>
        </p:nvSpPr>
        <p:spPr>
          <a:xfrm>
            <a:off x="7023014" y="2922336"/>
            <a:ext cx="294754" cy="26569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26681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6299</TotalTime>
  <Words>896</Words>
  <Application>Microsoft Office PowerPoint</Application>
  <PresentationFormat>Widescreen</PresentationFormat>
  <Paragraphs>103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Additional checks when full or partial USAID/BHA funding involved: CSO Partners  Open/competitive selection UNPP, ePD, Review, Amendment</vt:lpstr>
      <vt:lpstr>Additional checks when full or partial USAID/BHA funding involved: Direct selection/no CN UNPP, ePD, Review, Amendment</vt:lpstr>
      <vt:lpstr>PD development workflow</vt:lpstr>
      <vt:lpstr>In case of PD Amendment , and internal reviews</vt:lpstr>
      <vt:lpstr>Additional conditionalities  when full or partial USAID/BHA funding involved: Government Partners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Kibukamusoke</dc:creator>
  <cp:lastModifiedBy>Nazeef Ullah Khan</cp:lastModifiedBy>
  <cp:revision>63</cp:revision>
  <dcterms:created xsi:type="dcterms:W3CDTF">2023-02-19T16:43:34Z</dcterms:created>
  <dcterms:modified xsi:type="dcterms:W3CDTF">2024-09-30T12:46:55Z</dcterms:modified>
</cp:coreProperties>
</file>